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6b9ab1ed145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a0592a28444578"/>
  </p:sldMasterIdLst>
  <p:sldIdLst>
    <p:sldId xmlns:r="http://schemas.openxmlformats.org/officeDocument/2006/relationships" id="256" r:id="R6f6111530e014cfb"/>
    <p:sldId xmlns:r="http://schemas.openxmlformats.org/officeDocument/2006/relationships" id="257" r:id="Rf11e3ce26fed42ed"/>
    <p:sldId xmlns:r="http://schemas.openxmlformats.org/officeDocument/2006/relationships" id="258" r:id="Ra981e123613d4768"/>
    <p:sldId xmlns:r="http://schemas.openxmlformats.org/officeDocument/2006/relationships" id="259" r:id="Rc6c407b637ab45b5"/>
    <p:sldId xmlns:r="http://schemas.openxmlformats.org/officeDocument/2006/relationships" id="260" r:id="R55c48a2aaa8e40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0592a28444578" /><Relationship Type="http://schemas.openxmlformats.org/officeDocument/2006/relationships/slide" Target="/ppt/slides/slide1.xml" Id="R6f6111530e014cfb" /><Relationship Type="http://schemas.openxmlformats.org/officeDocument/2006/relationships/slide" Target="/ppt/slides/slide2.xml" Id="Rf11e3ce26fed42ed" /><Relationship Type="http://schemas.openxmlformats.org/officeDocument/2006/relationships/slide" Target="/ppt/slides/slide3.xml" Id="Ra981e123613d4768" /><Relationship Type="http://schemas.openxmlformats.org/officeDocument/2006/relationships/slide" Target="/ppt/slides/slide4.xml" Id="Rc6c407b637ab45b5" /><Relationship Type="http://schemas.openxmlformats.org/officeDocument/2006/relationships/slide" Target="/ppt/slides/slide5.xml" Id="R55c48a2aaa8e40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c80e5ea444e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c5253b6d546c5" /><Relationship Type="http://schemas.openxmlformats.org/officeDocument/2006/relationships/theme" Target="/ppt/slideMasters/theme/theme1.xml" Id="R3275782d17794b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5c5253b6d5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c2c6400c147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40109579c4d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8fd5963d04b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4dfa8b7c3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0bd4285f74d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HØYRE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HØYRE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919 458 135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HØYRE</a:t>
            </a:r>
          </a:p>
        </p:txBody>
      </p:sp>
    </p:spTree>
  </p:cSld>
  <p:clrMapOvr>
    <a:masterClrMapping xmlns:a="http://schemas.openxmlformats.org/drawingml/2006/main"/>
  </p:clrMapOvr>
</p:sld>
</file>