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414d2683d842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6f6d3100384d57"/>
  </p:sldMasterIdLst>
  <p:sldIdLst>
    <p:sldId xmlns:r="http://schemas.openxmlformats.org/officeDocument/2006/relationships" id="256" r:id="Rb9fdc17041e1440c"/>
    <p:sldId xmlns:r="http://schemas.openxmlformats.org/officeDocument/2006/relationships" id="257" r:id="R22fc59a904ef4050"/>
    <p:sldId xmlns:r="http://schemas.openxmlformats.org/officeDocument/2006/relationships" id="258" r:id="Rc06a1c5cf2c54b46"/>
    <p:sldId xmlns:r="http://schemas.openxmlformats.org/officeDocument/2006/relationships" id="259" r:id="R4aa7aceae16d4a9a"/>
    <p:sldId xmlns:r="http://schemas.openxmlformats.org/officeDocument/2006/relationships" id="260" r:id="Re0ec8ed9633e4465"/>
    <p:sldId xmlns:r="http://schemas.openxmlformats.org/officeDocument/2006/relationships" id="261" r:id="Rcfee48a1ab1f4db4"/>
    <p:sldId xmlns:r="http://schemas.openxmlformats.org/officeDocument/2006/relationships" id="262" r:id="R014d9950a1d14c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f6d3100384d57" /><Relationship Type="http://schemas.openxmlformats.org/officeDocument/2006/relationships/slide" Target="/ppt/slides/slide1.xml" Id="Rb9fdc17041e1440c" /><Relationship Type="http://schemas.openxmlformats.org/officeDocument/2006/relationships/slide" Target="/ppt/slides/slide2.xml" Id="R22fc59a904ef4050" /><Relationship Type="http://schemas.openxmlformats.org/officeDocument/2006/relationships/slide" Target="/ppt/slides/slide3.xml" Id="Rc06a1c5cf2c54b46" /><Relationship Type="http://schemas.openxmlformats.org/officeDocument/2006/relationships/slide" Target="/ppt/slides/slide4.xml" Id="R4aa7aceae16d4a9a" /><Relationship Type="http://schemas.openxmlformats.org/officeDocument/2006/relationships/slide" Target="/ppt/slides/slide5.xml" Id="Re0ec8ed9633e4465" /><Relationship Type="http://schemas.openxmlformats.org/officeDocument/2006/relationships/slide" Target="/ppt/slides/slide6.xml" Id="Rcfee48a1ab1f4db4" /><Relationship Type="http://schemas.openxmlformats.org/officeDocument/2006/relationships/slide" Target="/ppt/slides/slide7.xml" Id="R014d9950a1d14c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7aab03ce9c4b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eeb00ee124758" /><Relationship Type="http://schemas.openxmlformats.org/officeDocument/2006/relationships/theme" Target="/ppt/slideMasters/theme/theme1.xml" Id="R0f143ca9229a47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beeb00ee1247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61349731a4c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d5e04e36c47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c297e85e340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c402e56b24f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1445bd8144a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9f4c6e6d14b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24b55f670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CAPPELEN SMITH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CAPPELEN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CAPPELEN SMITH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CAPPELEN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CAPPELEN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CAPPELEN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8 427 297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8 469 316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CAPPELEN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 CAPPELEN SMITH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 CAPPELEN SMITH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CAPPELEN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Vallaheiane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5227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92 51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919 450 177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CAPPELEN SMITH AS</a:t>
            </a:r>
          </a:p>
        </p:txBody>
      </p:sp>
    </p:spTree>
  </p:cSld>
  <p:clrMapOvr>
    <a:masterClrMapping xmlns:a="http://schemas.openxmlformats.org/drawingml/2006/main"/>
  </p:clrMapOvr>
</p:sld>
</file>