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e5c8ff90b348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54625ccb2e4bf9"/>
  </p:sldMasterIdLst>
  <p:sldIdLst>
    <p:sldId xmlns:r="http://schemas.openxmlformats.org/officeDocument/2006/relationships" id="256" r:id="R19c74aebc87f4eee"/>
    <p:sldId xmlns:r="http://schemas.openxmlformats.org/officeDocument/2006/relationships" id="257" r:id="Ra6ff6dbb97b94a2f"/>
    <p:sldId xmlns:r="http://schemas.openxmlformats.org/officeDocument/2006/relationships" id="258" r:id="Rdf4bee70466d46c3"/>
    <p:sldId xmlns:r="http://schemas.openxmlformats.org/officeDocument/2006/relationships" id="259" r:id="R7e42b2c20f9c42aa"/>
    <p:sldId xmlns:r="http://schemas.openxmlformats.org/officeDocument/2006/relationships" id="260" r:id="R0bfcc8a46cf04f48"/>
    <p:sldId xmlns:r="http://schemas.openxmlformats.org/officeDocument/2006/relationships" id="261" r:id="Rfaebd4c780ef4d26"/>
    <p:sldId xmlns:r="http://schemas.openxmlformats.org/officeDocument/2006/relationships" id="262" r:id="R6eb27e5a41ed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54625ccb2e4bf9" /><Relationship Type="http://schemas.openxmlformats.org/officeDocument/2006/relationships/slide" Target="/ppt/slides/slide1.xml" Id="R19c74aebc87f4eee" /><Relationship Type="http://schemas.openxmlformats.org/officeDocument/2006/relationships/slide" Target="/ppt/slides/slide2.xml" Id="Ra6ff6dbb97b94a2f" /><Relationship Type="http://schemas.openxmlformats.org/officeDocument/2006/relationships/slide" Target="/ppt/slides/slide3.xml" Id="Rdf4bee70466d46c3" /><Relationship Type="http://schemas.openxmlformats.org/officeDocument/2006/relationships/slide" Target="/ppt/slides/slide4.xml" Id="R7e42b2c20f9c42aa" /><Relationship Type="http://schemas.openxmlformats.org/officeDocument/2006/relationships/slide" Target="/ppt/slides/slide5.xml" Id="R0bfcc8a46cf04f48" /><Relationship Type="http://schemas.openxmlformats.org/officeDocument/2006/relationships/slide" Target="/ppt/slides/slide6.xml" Id="Rfaebd4c780ef4d26" /><Relationship Type="http://schemas.openxmlformats.org/officeDocument/2006/relationships/slide" Target="/ppt/slides/slide7.xml" Id="R6eb27e5a41ed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08ef94e574c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baa6f0b614d06" /><Relationship Type="http://schemas.openxmlformats.org/officeDocument/2006/relationships/theme" Target="/ppt/slideMasters/theme/theme1.xml" Id="R9bbb33d6557244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4baa6f0b614d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5652100a846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98795b4e24c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56814c63b45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3410f00ff4a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6c51d2da247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5a5f8e3a144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42252d6da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NORDAVIS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NORDAVIS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NORDAVIS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NORDAVIS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NORDAVIS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NORDAVIS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35 701 000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45 623 000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NORDAVIS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POLARIS MEDIA NORD-NORGE AS  –  83,7 %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AMBLE INVESTMENT 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REIDAR ØIE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ØIE NILSEN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 KRAFTLAG SA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 ARVID OLSEN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NORDAVIS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Labyrinten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45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irene@altaposten.no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919 415 118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NORDAVIS AS</a:t>
            </a:r>
          </a:p>
        </p:txBody>
      </p:sp>
    </p:spTree>
  </p:cSld>
  <p:clrMapOvr>
    <a:masterClrMapping xmlns:a="http://schemas.openxmlformats.org/drawingml/2006/main"/>
  </p:clrMapOvr>
</p:sld>
</file>