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e19737f9a749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c304b8503a48d6"/>
  </p:sldMasterIdLst>
  <p:sldIdLst>
    <p:sldId xmlns:r="http://schemas.openxmlformats.org/officeDocument/2006/relationships" id="256" r:id="Rce519178f0b54f34"/>
    <p:sldId xmlns:r="http://schemas.openxmlformats.org/officeDocument/2006/relationships" id="257" r:id="R5fe9e74081634249"/>
    <p:sldId xmlns:r="http://schemas.openxmlformats.org/officeDocument/2006/relationships" id="258" r:id="R0fb67a917d1f46a2"/>
    <p:sldId xmlns:r="http://schemas.openxmlformats.org/officeDocument/2006/relationships" id="259" r:id="Rc6111ad3b99247f5"/>
    <p:sldId xmlns:r="http://schemas.openxmlformats.org/officeDocument/2006/relationships" id="260" r:id="Rc57eff2346154a92"/>
    <p:sldId xmlns:r="http://schemas.openxmlformats.org/officeDocument/2006/relationships" id="261" r:id="R13c5f93abc5845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c304b8503a48d6" /><Relationship Type="http://schemas.openxmlformats.org/officeDocument/2006/relationships/slide" Target="/ppt/slides/slide1.xml" Id="Rce519178f0b54f34" /><Relationship Type="http://schemas.openxmlformats.org/officeDocument/2006/relationships/slide" Target="/ppt/slides/slide2.xml" Id="R5fe9e74081634249" /><Relationship Type="http://schemas.openxmlformats.org/officeDocument/2006/relationships/slide" Target="/ppt/slides/slide3.xml" Id="R0fb67a917d1f46a2" /><Relationship Type="http://schemas.openxmlformats.org/officeDocument/2006/relationships/slide" Target="/ppt/slides/slide4.xml" Id="Rc6111ad3b99247f5" /><Relationship Type="http://schemas.openxmlformats.org/officeDocument/2006/relationships/slide" Target="/ppt/slides/slide5.xml" Id="Rc57eff2346154a92" /><Relationship Type="http://schemas.openxmlformats.org/officeDocument/2006/relationships/slide" Target="/ppt/slides/slide6.xml" Id="R13c5f93abc5845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5be0870c744c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e8c5d05e646a6" /><Relationship Type="http://schemas.openxmlformats.org/officeDocument/2006/relationships/theme" Target="/ppt/slideMasters/theme/theme1.xml" Id="Re0daafbdefc04b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3e8c5d05e646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d28ea7f0c44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380bad70448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9521f238f4a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5d20a463b4d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6d9aa913a4f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077ff974d40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POSTHALLEN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POSTHALLEN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9 154 420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−1 750 909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−1 679 358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185 378 975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196 961 110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919 399 430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POSTHALLEN AS</a:t>
            </a:r>
          </a:p>
        </p:txBody>
      </p:sp>
    </p:spTree>
  </p:cSld>
  <p:clrMapOvr>
    <a:masterClrMapping xmlns:a="http://schemas.openxmlformats.org/drawingml/2006/main"/>
  </p:clrMapOvr>
</p:sld>
</file>