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def3f90cff40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d8574b88984ddc"/>
  </p:sldMasterIdLst>
  <p:sldIdLst>
    <p:sldId xmlns:r="http://schemas.openxmlformats.org/officeDocument/2006/relationships" id="256" r:id="Rccbfebf5fd85465f"/>
    <p:sldId xmlns:r="http://schemas.openxmlformats.org/officeDocument/2006/relationships" id="257" r:id="R0e411544effb480e"/>
    <p:sldId xmlns:r="http://schemas.openxmlformats.org/officeDocument/2006/relationships" id="258" r:id="Re69cd4d82ec245ca"/>
    <p:sldId xmlns:r="http://schemas.openxmlformats.org/officeDocument/2006/relationships" id="259" r:id="R7c70062df2be4642"/>
    <p:sldId xmlns:r="http://schemas.openxmlformats.org/officeDocument/2006/relationships" id="260" r:id="R24e9527f841d49cb"/>
    <p:sldId xmlns:r="http://schemas.openxmlformats.org/officeDocument/2006/relationships" id="261" r:id="R544dfd614acf4668"/>
    <p:sldId xmlns:r="http://schemas.openxmlformats.org/officeDocument/2006/relationships" id="262" r:id="R1598f7705ff543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d8574b88984ddc" /><Relationship Type="http://schemas.openxmlformats.org/officeDocument/2006/relationships/slide" Target="/ppt/slides/slide1.xml" Id="Rccbfebf5fd85465f" /><Relationship Type="http://schemas.openxmlformats.org/officeDocument/2006/relationships/slide" Target="/ppt/slides/slide2.xml" Id="R0e411544effb480e" /><Relationship Type="http://schemas.openxmlformats.org/officeDocument/2006/relationships/slide" Target="/ppt/slides/slide3.xml" Id="Re69cd4d82ec245ca" /><Relationship Type="http://schemas.openxmlformats.org/officeDocument/2006/relationships/slide" Target="/ppt/slides/slide4.xml" Id="R7c70062df2be4642" /><Relationship Type="http://schemas.openxmlformats.org/officeDocument/2006/relationships/slide" Target="/ppt/slides/slide5.xml" Id="R24e9527f841d49cb" /><Relationship Type="http://schemas.openxmlformats.org/officeDocument/2006/relationships/slide" Target="/ppt/slides/slide6.xml" Id="R544dfd614acf4668" /><Relationship Type="http://schemas.openxmlformats.org/officeDocument/2006/relationships/slide" Target="/ppt/slides/slide7.xml" Id="R1598f7705ff543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08cf2ccf441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f1ae7acb147fe" /><Relationship Type="http://schemas.openxmlformats.org/officeDocument/2006/relationships/theme" Target="/ppt/slideMasters/theme/theme1.xml" Id="R67df506a823645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6f1ae7acb147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f07255aab4d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f9a8305b84f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829a17d2e4b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2b57577584a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96dae1e244b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45883be8e45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df0327ab641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GARDERMOEN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GARDERMOEN ØKONOMI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9 290 633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3 480 375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2 679 588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4 790 625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919 383 755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