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7ab0235ec1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753e1bbba4b14"/>
  </p:sldMasterIdLst>
  <p:sldIdLst>
    <p:sldId xmlns:r="http://schemas.openxmlformats.org/officeDocument/2006/relationships" id="256" r:id="Rc71ee21920ca4530"/>
    <p:sldId xmlns:r="http://schemas.openxmlformats.org/officeDocument/2006/relationships" id="257" r:id="R8d76588f3055448c"/>
    <p:sldId xmlns:r="http://schemas.openxmlformats.org/officeDocument/2006/relationships" id="258" r:id="Rf76ee2fbebc44157"/>
    <p:sldId xmlns:r="http://schemas.openxmlformats.org/officeDocument/2006/relationships" id="259" r:id="Rc5fa541dc86a4143"/>
    <p:sldId xmlns:r="http://schemas.openxmlformats.org/officeDocument/2006/relationships" id="260" r:id="R399ef14ec1144f48"/>
    <p:sldId xmlns:r="http://schemas.openxmlformats.org/officeDocument/2006/relationships" id="261" r:id="R9c4854398c114fe4"/>
    <p:sldId xmlns:r="http://schemas.openxmlformats.org/officeDocument/2006/relationships" id="262" r:id="Rce51c969a95c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753e1bbba4b14" /><Relationship Type="http://schemas.openxmlformats.org/officeDocument/2006/relationships/slide" Target="/ppt/slides/slide1.xml" Id="Rc71ee21920ca4530" /><Relationship Type="http://schemas.openxmlformats.org/officeDocument/2006/relationships/slide" Target="/ppt/slides/slide2.xml" Id="R8d76588f3055448c" /><Relationship Type="http://schemas.openxmlformats.org/officeDocument/2006/relationships/slide" Target="/ppt/slides/slide3.xml" Id="Rf76ee2fbebc44157" /><Relationship Type="http://schemas.openxmlformats.org/officeDocument/2006/relationships/slide" Target="/ppt/slides/slide4.xml" Id="Rc5fa541dc86a4143" /><Relationship Type="http://schemas.openxmlformats.org/officeDocument/2006/relationships/slide" Target="/ppt/slides/slide5.xml" Id="R399ef14ec1144f48" /><Relationship Type="http://schemas.openxmlformats.org/officeDocument/2006/relationships/slide" Target="/ppt/slides/slide6.xml" Id="R9c4854398c114fe4" /><Relationship Type="http://schemas.openxmlformats.org/officeDocument/2006/relationships/slide" Target="/ppt/slides/slide7.xml" Id="Rce51c969a95c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2308594944b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ab65f9e7b43a6" /><Relationship Type="http://schemas.openxmlformats.org/officeDocument/2006/relationships/theme" Target="/ppt/slideMasters/theme/theme1.xml" Id="Rf2ba5c761c2643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eab65f9e7b43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41a04a90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4a29f1915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c5c67e2643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5dd19334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4ebec428a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02a8bdfe3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84e50e5b48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