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2dc008db5a44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2f0c3766846bc"/>
  </p:sldMasterIdLst>
  <p:sldIdLst>
    <p:sldId xmlns:r="http://schemas.openxmlformats.org/officeDocument/2006/relationships" id="256" r:id="Rf7ca2b9135574199"/>
    <p:sldId xmlns:r="http://schemas.openxmlformats.org/officeDocument/2006/relationships" id="257" r:id="Rf1ce45b661cc4de9"/>
    <p:sldId xmlns:r="http://schemas.openxmlformats.org/officeDocument/2006/relationships" id="258" r:id="R6202e324e54645b5"/>
    <p:sldId xmlns:r="http://schemas.openxmlformats.org/officeDocument/2006/relationships" id="259" r:id="R371d7a69eb174bb5"/>
    <p:sldId xmlns:r="http://schemas.openxmlformats.org/officeDocument/2006/relationships" id="260" r:id="R5690d910ead549cd"/>
    <p:sldId xmlns:r="http://schemas.openxmlformats.org/officeDocument/2006/relationships" id="261" r:id="R9d0be69a7d704963"/>
    <p:sldId xmlns:r="http://schemas.openxmlformats.org/officeDocument/2006/relationships" id="262" r:id="R25964d9e63bf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2f0c3766846bc" /><Relationship Type="http://schemas.openxmlformats.org/officeDocument/2006/relationships/slide" Target="/ppt/slides/slide1.xml" Id="Rf7ca2b9135574199" /><Relationship Type="http://schemas.openxmlformats.org/officeDocument/2006/relationships/slide" Target="/ppt/slides/slide2.xml" Id="Rf1ce45b661cc4de9" /><Relationship Type="http://schemas.openxmlformats.org/officeDocument/2006/relationships/slide" Target="/ppt/slides/slide3.xml" Id="R6202e324e54645b5" /><Relationship Type="http://schemas.openxmlformats.org/officeDocument/2006/relationships/slide" Target="/ppt/slides/slide4.xml" Id="R371d7a69eb174bb5" /><Relationship Type="http://schemas.openxmlformats.org/officeDocument/2006/relationships/slide" Target="/ppt/slides/slide5.xml" Id="R5690d910ead549cd" /><Relationship Type="http://schemas.openxmlformats.org/officeDocument/2006/relationships/slide" Target="/ppt/slides/slide6.xml" Id="R9d0be69a7d704963" /><Relationship Type="http://schemas.openxmlformats.org/officeDocument/2006/relationships/slide" Target="/ppt/slides/slide7.xml" Id="R25964d9e63bf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922c03c85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ffc528619492d" /><Relationship Type="http://schemas.openxmlformats.org/officeDocument/2006/relationships/theme" Target="/ppt/slideMasters/theme/theme1.xml" Id="R117bf5af5dcc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affc528619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d01b36b2c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b5484aed5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2dda4e0ba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e154ad79141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0727f9567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f2ee10d242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514cfcd9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 REVISJON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1 618 889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6 964 260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Orstadbakken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919 314 443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 REVISJON AS</a:t>
            </a:r>
          </a:p>
        </p:txBody>
      </p:sp>
    </p:spTree>
  </p:cSld>
  <p:clrMapOvr>
    <a:masterClrMapping xmlns:a="http://schemas.openxmlformats.org/drawingml/2006/main"/>
  </p:clrMapOvr>
</p:sld>
</file>