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e6b3e6d2364d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2887130f484341"/>
  </p:sldMasterIdLst>
  <p:sldIdLst>
    <p:sldId xmlns:r="http://schemas.openxmlformats.org/officeDocument/2006/relationships" id="256" r:id="R0101b670983044f2"/>
    <p:sldId xmlns:r="http://schemas.openxmlformats.org/officeDocument/2006/relationships" id="257" r:id="R51f0bb96866a4c38"/>
    <p:sldId xmlns:r="http://schemas.openxmlformats.org/officeDocument/2006/relationships" id="258" r:id="R07b4a023672b4eaf"/>
    <p:sldId xmlns:r="http://schemas.openxmlformats.org/officeDocument/2006/relationships" id="259" r:id="Rc46a3642e3c144bf"/>
    <p:sldId xmlns:r="http://schemas.openxmlformats.org/officeDocument/2006/relationships" id="260" r:id="Rc4b05cb82a574029"/>
    <p:sldId xmlns:r="http://schemas.openxmlformats.org/officeDocument/2006/relationships" id="261" r:id="R3ec8ac8fde264a28"/>
    <p:sldId xmlns:r="http://schemas.openxmlformats.org/officeDocument/2006/relationships" id="262" r:id="R00f17506993544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887130f484341" /><Relationship Type="http://schemas.openxmlformats.org/officeDocument/2006/relationships/slide" Target="/ppt/slides/slide1.xml" Id="R0101b670983044f2" /><Relationship Type="http://schemas.openxmlformats.org/officeDocument/2006/relationships/slide" Target="/ppt/slides/slide2.xml" Id="R51f0bb96866a4c38" /><Relationship Type="http://schemas.openxmlformats.org/officeDocument/2006/relationships/slide" Target="/ppt/slides/slide3.xml" Id="R07b4a023672b4eaf" /><Relationship Type="http://schemas.openxmlformats.org/officeDocument/2006/relationships/slide" Target="/ppt/slides/slide4.xml" Id="Rc46a3642e3c144bf" /><Relationship Type="http://schemas.openxmlformats.org/officeDocument/2006/relationships/slide" Target="/ppt/slides/slide5.xml" Id="Rc4b05cb82a574029" /><Relationship Type="http://schemas.openxmlformats.org/officeDocument/2006/relationships/slide" Target="/ppt/slides/slide6.xml" Id="R3ec8ac8fde264a28" /><Relationship Type="http://schemas.openxmlformats.org/officeDocument/2006/relationships/slide" Target="/ppt/slides/slide7.xml" Id="R00f17506993544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8cef3708d40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dd17ef42d4d5c" /><Relationship Type="http://schemas.openxmlformats.org/officeDocument/2006/relationships/theme" Target="/ppt/slideMasters/theme/theme1.xml" Id="R95c90879719f4c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2dd17ef42d4d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10f9c58194a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5ecfa82be48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870a2a0f947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a95d91c3742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7864b4f5646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477fe710a49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0a29ceab045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CST INVEST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4 858 007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5 714 773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CLV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NØSTBAKKEN INVEST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Amlievegen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5416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919 314 362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CST INVEST AS</a:t>
            </a:r>
          </a:p>
        </p:txBody>
      </p:sp>
    </p:spTree>
  </p:cSld>
  <p:clrMapOvr>
    <a:masterClrMapping xmlns:a="http://schemas.openxmlformats.org/drawingml/2006/main"/>
  </p:clrMapOvr>
</p:sld>
</file>