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8828bcd88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13eb7c5d847b8"/>
  </p:sldMasterIdLst>
  <p:sldIdLst>
    <p:sldId xmlns:r="http://schemas.openxmlformats.org/officeDocument/2006/relationships" id="256" r:id="Rf82b82877f8840be"/>
    <p:sldId xmlns:r="http://schemas.openxmlformats.org/officeDocument/2006/relationships" id="257" r:id="R61406993419b4992"/>
    <p:sldId xmlns:r="http://schemas.openxmlformats.org/officeDocument/2006/relationships" id="258" r:id="R81621b4b1cfd4d42"/>
    <p:sldId xmlns:r="http://schemas.openxmlformats.org/officeDocument/2006/relationships" id="259" r:id="R7c9e50a9bea14747"/>
    <p:sldId xmlns:r="http://schemas.openxmlformats.org/officeDocument/2006/relationships" id="260" r:id="Rc5e21e695fd6447f"/>
    <p:sldId xmlns:r="http://schemas.openxmlformats.org/officeDocument/2006/relationships" id="261" r:id="Rcce8cd02d577431e"/>
    <p:sldId xmlns:r="http://schemas.openxmlformats.org/officeDocument/2006/relationships" id="262" r:id="Ra2c3dd2d2262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13eb7c5d847b8" /><Relationship Type="http://schemas.openxmlformats.org/officeDocument/2006/relationships/slide" Target="/ppt/slides/slide1.xml" Id="Rf82b82877f8840be" /><Relationship Type="http://schemas.openxmlformats.org/officeDocument/2006/relationships/slide" Target="/ppt/slides/slide2.xml" Id="R61406993419b4992" /><Relationship Type="http://schemas.openxmlformats.org/officeDocument/2006/relationships/slide" Target="/ppt/slides/slide3.xml" Id="R81621b4b1cfd4d42" /><Relationship Type="http://schemas.openxmlformats.org/officeDocument/2006/relationships/slide" Target="/ppt/slides/slide4.xml" Id="R7c9e50a9bea14747" /><Relationship Type="http://schemas.openxmlformats.org/officeDocument/2006/relationships/slide" Target="/ppt/slides/slide5.xml" Id="Rc5e21e695fd6447f" /><Relationship Type="http://schemas.openxmlformats.org/officeDocument/2006/relationships/slide" Target="/ppt/slides/slide6.xml" Id="Rcce8cd02d577431e" /><Relationship Type="http://schemas.openxmlformats.org/officeDocument/2006/relationships/slide" Target="/ppt/slides/slide7.xml" Id="Ra2c3dd2d2262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6e70dcdd3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21dab2c340c5" /><Relationship Type="http://schemas.openxmlformats.org/officeDocument/2006/relationships/theme" Target="/ppt/slideMasters/theme/theme1.xml" Id="R96c2cfe79545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621dab2c3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e29dc953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dbf3fe3c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bc5d934ec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fc763a46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10a99eb42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83297601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9e74fabc0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