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c27b51c5f04a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3ed97512504a7c"/>
  </p:sldMasterIdLst>
  <p:sldIdLst>
    <p:sldId xmlns:r="http://schemas.openxmlformats.org/officeDocument/2006/relationships" id="256" r:id="Rba203ea77f4041ec"/>
    <p:sldId xmlns:r="http://schemas.openxmlformats.org/officeDocument/2006/relationships" id="257" r:id="R6ea6e54cc23e402a"/>
    <p:sldId xmlns:r="http://schemas.openxmlformats.org/officeDocument/2006/relationships" id="258" r:id="R8972a28ffedb49a6"/>
    <p:sldId xmlns:r="http://schemas.openxmlformats.org/officeDocument/2006/relationships" id="259" r:id="R2d8e7f2d8f744cdd"/>
    <p:sldId xmlns:r="http://schemas.openxmlformats.org/officeDocument/2006/relationships" id="260" r:id="Rb25998c7ce464f5b"/>
    <p:sldId xmlns:r="http://schemas.openxmlformats.org/officeDocument/2006/relationships" id="261" r:id="R080ac7bbd739413d"/>
    <p:sldId xmlns:r="http://schemas.openxmlformats.org/officeDocument/2006/relationships" id="262" r:id="Rc00ae783a6334e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ed97512504a7c" /><Relationship Type="http://schemas.openxmlformats.org/officeDocument/2006/relationships/slide" Target="/ppt/slides/slide1.xml" Id="Rba203ea77f4041ec" /><Relationship Type="http://schemas.openxmlformats.org/officeDocument/2006/relationships/slide" Target="/ppt/slides/slide2.xml" Id="R6ea6e54cc23e402a" /><Relationship Type="http://schemas.openxmlformats.org/officeDocument/2006/relationships/slide" Target="/ppt/slides/slide3.xml" Id="R8972a28ffedb49a6" /><Relationship Type="http://schemas.openxmlformats.org/officeDocument/2006/relationships/slide" Target="/ppt/slides/slide4.xml" Id="R2d8e7f2d8f744cdd" /><Relationship Type="http://schemas.openxmlformats.org/officeDocument/2006/relationships/slide" Target="/ppt/slides/slide5.xml" Id="Rb25998c7ce464f5b" /><Relationship Type="http://schemas.openxmlformats.org/officeDocument/2006/relationships/slide" Target="/ppt/slides/slide6.xml" Id="R080ac7bbd739413d" /><Relationship Type="http://schemas.openxmlformats.org/officeDocument/2006/relationships/slide" Target="/ppt/slides/slide7.xml" Id="Rc00ae783a6334e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8e1dd8a8340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84d95ad024d7d" /><Relationship Type="http://schemas.openxmlformats.org/officeDocument/2006/relationships/theme" Target="/ppt/slideMasters/theme/theme1.xml" Id="R51fa9da2582847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584d95ad024d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0c02246f64a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4b61051c744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ca5457ce7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9aff41bdf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18bc0d87c44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27d7d415446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4fd52ae4a49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2 284 806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2 757 758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WAHLSTEDT PER KRISTOFER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919 276 010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