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c21df0fde247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a87eaff9504850"/>
  </p:sldMasterIdLst>
  <p:sldIdLst>
    <p:sldId xmlns:r="http://schemas.openxmlformats.org/officeDocument/2006/relationships" id="256" r:id="Ref9dcb569f154876"/>
    <p:sldId xmlns:r="http://schemas.openxmlformats.org/officeDocument/2006/relationships" id="257" r:id="R1b8f6d18d706448a"/>
    <p:sldId xmlns:r="http://schemas.openxmlformats.org/officeDocument/2006/relationships" id="258" r:id="Rdcbdd742a4094305"/>
    <p:sldId xmlns:r="http://schemas.openxmlformats.org/officeDocument/2006/relationships" id="259" r:id="R6c93eeea9cb4408c"/>
    <p:sldId xmlns:r="http://schemas.openxmlformats.org/officeDocument/2006/relationships" id="260" r:id="R59a8c63971c54897"/>
    <p:sldId xmlns:r="http://schemas.openxmlformats.org/officeDocument/2006/relationships" id="261" r:id="R5cb61265cf974f70"/>
    <p:sldId xmlns:r="http://schemas.openxmlformats.org/officeDocument/2006/relationships" id="262" r:id="Rcd908a4e6f7e4c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87eaff9504850" /><Relationship Type="http://schemas.openxmlformats.org/officeDocument/2006/relationships/slide" Target="/ppt/slides/slide1.xml" Id="Ref9dcb569f154876" /><Relationship Type="http://schemas.openxmlformats.org/officeDocument/2006/relationships/slide" Target="/ppt/slides/slide2.xml" Id="R1b8f6d18d706448a" /><Relationship Type="http://schemas.openxmlformats.org/officeDocument/2006/relationships/slide" Target="/ppt/slides/slide3.xml" Id="Rdcbdd742a4094305" /><Relationship Type="http://schemas.openxmlformats.org/officeDocument/2006/relationships/slide" Target="/ppt/slides/slide4.xml" Id="R6c93eeea9cb4408c" /><Relationship Type="http://schemas.openxmlformats.org/officeDocument/2006/relationships/slide" Target="/ppt/slides/slide5.xml" Id="R59a8c63971c54897" /><Relationship Type="http://schemas.openxmlformats.org/officeDocument/2006/relationships/slide" Target="/ppt/slides/slide6.xml" Id="R5cb61265cf974f70" /><Relationship Type="http://schemas.openxmlformats.org/officeDocument/2006/relationships/slide" Target="/ppt/slides/slide7.xml" Id="Rcd908a4e6f7e4c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00a08455134f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52cb523eb482f" /><Relationship Type="http://schemas.openxmlformats.org/officeDocument/2006/relationships/theme" Target="/ppt/slideMasters/theme/theme1.xml" Id="Re282a36633914a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952cb523eb48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591f2ea794e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6f487de7245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de11255484f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e842e08b243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da05eb56c4f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0d509f6a140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2cee9841c48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A.R.M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A.R.M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−2 104 956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1 238 453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MASKE ANDREAS RØVANG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