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e7700c72f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022859a4143d0"/>
  </p:sldMasterIdLst>
  <p:sldIdLst>
    <p:sldId xmlns:r="http://schemas.openxmlformats.org/officeDocument/2006/relationships" id="256" r:id="Raac040c038ce4337"/>
    <p:sldId xmlns:r="http://schemas.openxmlformats.org/officeDocument/2006/relationships" id="257" r:id="R6defe09280a14fdf"/>
    <p:sldId xmlns:r="http://schemas.openxmlformats.org/officeDocument/2006/relationships" id="258" r:id="R95f7e08edb164db1"/>
    <p:sldId xmlns:r="http://schemas.openxmlformats.org/officeDocument/2006/relationships" id="259" r:id="R47d5b25fcf914ca1"/>
    <p:sldId xmlns:r="http://schemas.openxmlformats.org/officeDocument/2006/relationships" id="260" r:id="Rcee153b51c1c494d"/>
    <p:sldId xmlns:r="http://schemas.openxmlformats.org/officeDocument/2006/relationships" id="261" r:id="R020423fd80f84f5c"/>
    <p:sldId xmlns:r="http://schemas.openxmlformats.org/officeDocument/2006/relationships" id="262" r:id="Rf66fac0cd392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022859a4143d0" /><Relationship Type="http://schemas.openxmlformats.org/officeDocument/2006/relationships/slide" Target="/ppt/slides/slide1.xml" Id="Raac040c038ce4337" /><Relationship Type="http://schemas.openxmlformats.org/officeDocument/2006/relationships/slide" Target="/ppt/slides/slide2.xml" Id="R6defe09280a14fdf" /><Relationship Type="http://schemas.openxmlformats.org/officeDocument/2006/relationships/slide" Target="/ppt/slides/slide3.xml" Id="R95f7e08edb164db1" /><Relationship Type="http://schemas.openxmlformats.org/officeDocument/2006/relationships/slide" Target="/ppt/slides/slide4.xml" Id="R47d5b25fcf914ca1" /><Relationship Type="http://schemas.openxmlformats.org/officeDocument/2006/relationships/slide" Target="/ppt/slides/slide5.xml" Id="Rcee153b51c1c494d" /><Relationship Type="http://schemas.openxmlformats.org/officeDocument/2006/relationships/slide" Target="/ppt/slides/slide6.xml" Id="R020423fd80f84f5c" /><Relationship Type="http://schemas.openxmlformats.org/officeDocument/2006/relationships/slide" Target="/ppt/slides/slide7.xml" Id="Rf66fac0cd392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1d59a9a60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e79c059e44fbe" /><Relationship Type="http://schemas.openxmlformats.org/officeDocument/2006/relationships/theme" Target="/ppt/slideMasters/theme/theme1.xml" Id="Ref6f7b26f8e7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e79c059e4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58935230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c4479a4c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56aa7f4a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5d136b20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7febce9f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2be49055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f0982acf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17 246 112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29,8 %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 Bruns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