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a916fc989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6e426c65f4dc9"/>
  </p:sldMasterIdLst>
  <p:sldIdLst>
    <p:sldId xmlns:r="http://schemas.openxmlformats.org/officeDocument/2006/relationships" id="256" r:id="R7a6b4c6336204b1e"/>
    <p:sldId xmlns:r="http://schemas.openxmlformats.org/officeDocument/2006/relationships" id="257" r:id="Rddf9b1f1a8294c80"/>
    <p:sldId xmlns:r="http://schemas.openxmlformats.org/officeDocument/2006/relationships" id="258" r:id="R0e4a1b22660942da"/>
    <p:sldId xmlns:r="http://schemas.openxmlformats.org/officeDocument/2006/relationships" id="259" r:id="R388ab66d80164af0"/>
    <p:sldId xmlns:r="http://schemas.openxmlformats.org/officeDocument/2006/relationships" id="260" r:id="Ra736c0b8fef6417a"/>
    <p:sldId xmlns:r="http://schemas.openxmlformats.org/officeDocument/2006/relationships" id="261" r:id="R4e57fac1765440d9"/>
    <p:sldId xmlns:r="http://schemas.openxmlformats.org/officeDocument/2006/relationships" id="262" r:id="Ra6a5eda9381d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6e426c65f4dc9" /><Relationship Type="http://schemas.openxmlformats.org/officeDocument/2006/relationships/slide" Target="/ppt/slides/slide1.xml" Id="R7a6b4c6336204b1e" /><Relationship Type="http://schemas.openxmlformats.org/officeDocument/2006/relationships/slide" Target="/ppt/slides/slide2.xml" Id="Rddf9b1f1a8294c80" /><Relationship Type="http://schemas.openxmlformats.org/officeDocument/2006/relationships/slide" Target="/ppt/slides/slide3.xml" Id="R0e4a1b22660942da" /><Relationship Type="http://schemas.openxmlformats.org/officeDocument/2006/relationships/slide" Target="/ppt/slides/slide4.xml" Id="R388ab66d80164af0" /><Relationship Type="http://schemas.openxmlformats.org/officeDocument/2006/relationships/slide" Target="/ppt/slides/slide5.xml" Id="Ra736c0b8fef6417a" /><Relationship Type="http://schemas.openxmlformats.org/officeDocument/2006/relationships/slide" Target="/ppt/slides/slide6.xml" Id="R4e57fac1765440d9" /><Relationship Type="http://schemas.openxmlformats.org/officeDocument/2006/relationships/slide" Target="/ppt/slides/slide7.xml" Id="Ra6a5eda9381d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bd259559f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0c57f4fb6471f" /><Relationship Type="http://schemas.openxmlformats.org/officeDocument/2006/relationships/theme" Target="/ppt/slideMasters/theme/theme1.xml" Id="R6cc84904ad3b44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0c57f4fb6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c833cb66f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41c8eb20448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5edbdc031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5770df8d0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01ddfe6bd47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8d5d538d0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b9467c8b54c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