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587ac4f652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70f582b3a4c74"/>
  </p:sldMasterIdLst>
  <p:sldIdLst>
    <p:sldId xmlns:r="http://schemas.openxmlformats.org/officeDocument/2006/relationships" id="256" r:id="R98fffd90d44e430d"/>
    <p:sldId xmlns:r="http://schemas.openxmlformats.org/officeDocument/2006/relationships" id="257" r:id="R8061deecfe9044ac"/>
    <p:sldId xmlns:r="http://schemas.openxmlformats.org/officeDocument/2006/relationships" id="258" r:id="R14762fd918ed41cc"/>
    <p:sldId xmlns:r="http://schemas.openxmlformats.org/officeDocument/2006/relationships" id="259" r:id="Rd0e069898262490f"/>
    <p:sldId xmlns:r="http://schemas.openxmlformats.org/officeDocument/2006/relationships" id="260" r:id="R67b71a8878ce4be2"/>
    <p:sldId xmlns:r="http://schemas.openxmlformats.org/officeDocument/2006/relationships" id="261" r:id="R97720b5180f0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70f582b3a4c74" /><Relationship Type="http://schemas.openxmlformats.org/officeDocument/2006/relationships/slide" Target="/ppt/slides/slide1.xml" Id="R98fffd90d44e430d" /><Relationship Type="http://schemas.openxmlformats.org/officeDocument/2006/relationships/slide" Target="/ppt/slides/slide2.xml" Id="R8061deecfe9044ac" /><Relationship Type="http://schemas.openxmlformats.org/officeDocument/2006/relationships/slide" Target="/ppt/slides/slide3.xml" Id="R14762fd918ed41cc" /><Relationship Type="http://schemas.openxmlformats.org/officeDocument/2006/relationships/slide" Target="/ppt/slides/slide4.xml" Id="Rd0e069898262490f" /><Relationship Type="http://schemas.openxmlformats.org/officeDocument/2006/relationships/slide" Target="/ppt/slides/slide5.xml" Id="R67b71a8878ce4be2" /><Relationship Type="http://schemas.openxmlformats.org/officeDocument/2006/relationships/slide" Target="/ppt/slides/slide6.xml" Id="R97720b5180f0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9f5f40aa9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5e31b9e11447b" /><Relationship Type="http://schemas.openxmlformats.org/officeDocument/2006/relationships/theme" Target="/ppt/slideMasters/theme/theme1.xml" Id="R1a7af97efc83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25e31b9e11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d061b283f46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a1572df86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120f6edce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2fb6380854e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4031446ef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5a7cbc994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HOLDING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7 197 796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64 768 741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66 859 744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