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f1e2104da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1cf38f5284b7f"/>
  </p:sldMasterIdLst>
  <p:sldIdLst>
    <p:sldId xmlns:r="http://schemas.openxmlformats.org/officeDocument/2006/relationships" id="256" r:id="R38642afae3bc46b1"/>
    <p:sldId xmlns:r="http://schemas.openxmlformats.org/officeDocument/2006/relationships" id="257" r:id="Rda9ef7b3e1464611"/>
    <p:sldId xmlns:r="http://schemas.openxmlformats.org/officeDocument/2006/relationships" id="258" r:id="R19729fdeb7e8499e"/>
    <p:sldId xmlns:r="http://schemas.openxmlformats.org/officeDocument/2006/relationships" id="259" r:id="R43a954138eae4153"/>
    <p:sldId xmlns:r="http://schemas.openxmlformats.org/officeDocument/2006/relationships" id="260" r:id="R1575b488a9bc43fc"/>
    <p:sldId xmlns:r="http://schemas.openxmlformats.org/officeDocument/2006/relationships" id="261" r:id="R6ed7f59cf58a4b79"/>
    <p:sldId xmlns:r="http://schemas.openxmlformats.org/officeDocument/2006/relationships" id="262" r:id="R11f869f47719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1cf38f5284b7f" /><Relationship Type="http://schemas.openxmlformats.org/officeDocument/2006/relationships/slide" Target="/ppt/slides/slide1.xml" Id="R38642afae3bc46b1" /><Relationship Type="http://schemas.openxmlformats.org/officeDocument/2006/relationships/slide" Target="/ppt/slides/slide2.xml" Id="Rda9ef7b3e1464611" /><Relationship Type="http://schemas.openxmlformats.org/officeDocument/2006/relationships/slide" Target="/ppt/slides/slide3.xml" Id="R19729fdeb7e8499e" /><Relationship Type="http://schemas.openxmlformats.org/officeDocument/2006/relationships/slide" Target="/ppt/slides/slide4.xml" Id="R43a954138eae4153" /><Relationship Type="http://schemas.openxmlformats.org/officeDocument/2006/relationships/slide" Target="/ppt/slides/slide5.xml" Id="R1575b488a9bc43fc" /><Relationship Type="http://schemas.openxmlformats.org/officeDocument/2006/relationships/slide" Target="/ppt/slides/slide6.xml" Id="R6ed7f59cf58a4b79" /><Relationship Type="http://schemas.openxmlformats.org/officeDocument/2006/relationships/slide" Target="/ppt/slides/slide7.xml" Id="R11f869f47719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4a57d1eec43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d55c9d50a48dc" /><Relationship Type="http://schemas.openxmlformats.org/officeDocument/2006/relationships/theme" Target="/ppt/slideMasters/theme/theme1.xml" Id="R6531195a98e4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d55c9d50a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e5aaaa9c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03c19e807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2ffd2723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e0bc66f6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4ba513f0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a867d20d340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a9a8741ec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BØMELHUK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BØMELHUK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4 933 986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33 745 703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