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49286678a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448a8aee724ef3"/>
  </p:sldMasterIdLst>
  <p:sldIdLst>
    <p:sldId xmlns:r="http://schemas.openxmlformats.org/officeDocument/2006/relationships" id="256" r:id="R8f3d9495c9bd474d"/>
    <p:sldId xmlns:r="http://schemas.openxmlformats.org/officeDocument/2006/relationships" id="257" r:id="Rfc39ca50e0c14b89"/>
    <p:sldId xmlns:r="http://schemas.openxmlformats.org/officeDocument/2006/relationships" id="258" r:id="R6a95d42b5f104428"/>
    <p:sldId xmlns:r="http://schemas.openxmlformats.org/officeDocument/2006/relationships" id="259" r:id="Ra112ce91233943ed"/>
    <p:sldId xmlns:r="http://schemas.openxmlformats.org/officeDocument/2006/relationships" id="260" r:id="R2fcb8fa2867b4bb4"/>
    <p:sldId xmlns:r="http://schemas.openxmlformats.org/officeDocument/2006/relationships" id="261" r:id="R5394fc85713440fc"/>
    <p:sldId xmlns:r="http://schemas.openxmlformats.org/officeDocument/2006/relationships" id="262" r:id="R9efa62753ca4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448a8aee724ef3" /><Relationship Type="http://schemas.openxmlformats.org/officeDocument/2006/relationships/slide" Target="/ppt/slides/slide1.xml" Id="R8f3d9495c9bd474d" /><Relationship Type="http://schemas.openxmlformats.org/officeDocument/2006/relationships/slide" Target="/ppt/slides/slide2.xml" Id="Rfc39ca50e0c14b89" /><Relationship Type="http://schemas.openxmlformats.org/officeDocument/2006/relationships/slide" Target="/ppt/slides/slide3.xml" Id="R6a95d42b5f104428" /><Relationship Type="http://schemas.openxmlformats.org/officeDocument/2006/relationships/slide" Target="/ppt/slides/slide4.xml" Id="Ra112ce91233943ed" /><Relationship Type="http://schemas.openxmlformats.org/officeDocument/2006/relationships/slide" Target="/ppt/slides/slide5.xml" Id="R2fcb8fa2867b4bb4" /><Relationship Type="http://schemas.openxmlformats.org/officeDocument/2006/relationships/slide" Target="/ppt/slides/slide6.xml" Id="R5394fc85713440fc" /><Relationship Type="http://schemas.openxmlformats.org/officeDocument/2006/relationships/slide" Target="/ppt/slides/slide7.xml" Id="R9efa62753ca4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b38575a98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23f14efb4c59" /><Relationship Type="http://schemas.openxmlformats.org/officeDocument/2006/relationships/theme" Target="/ppt/slideMasters/theme/theme1.xml" Id="Rc98d73e2d3a6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2023f14efb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63b659a2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73b69b8f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224e45fd4f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5db7140c49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5f2ec18fd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d5bd88ea4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43bceeba7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AVINA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20 788 324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25 726 951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