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1911ea1f1041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0a904fad6a4d92"/>
  </p:sldMasterIdLst>
  <p:sldIdLst>
    <p:sldId xmlns:r="http://schemas.openxmlformats.org/officeDocument/2006/relationships" id="256" r:id="Rc64ad772aa45400d"/>
    <p:sldId xmlns:r="http://schemas.openxmlformats.org/officeDocument/2006/relationships" id="257" r:id="Rda0f9dbfe38e4b5b"/>
    <p:sldId xmlns:r="http://schemas.openxmlformats.org/officeDocument/2006/relationships" id="258" r:id="R62df9986baa34f0d"/>
    <p:sldId xmlns:r="http://schemas.openxmlformats.org/officeDocument/2006/relationships" id="259" r:id="R37412c5fdd8b4b5f"/>
    <p:sldId xmlns:r="http://schemas.openxmlformats.org/officeDocument/2006/relationships" id="260" r:id="R27406ad7b0c84cfa"/>
    <p:sldId xmlns:r="http://schemas.openxmlformats.org/officeDocument/2006/relationships" id="261" r:id="Rbdde694e86b844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a904fad6a4d92" /><Relationship Type="http://schemas.openxmlformats.org/officeDocument/2006/relationships/slide" Target="/ppt/slides/slide1.xml" Id="Rc64ad772aa45400d" /><Relationship Type="http://schemas.openxmlformats.org/officeDocument/2006/relationships/slide" Target="/ppt/slides/slide2.xml" Id="Rda0f9dbfe38e4b5b" /><Relationship Type="http://schemas.openxmlformats.org/officeDocument/2006/relationships/slide" Target="/ppt/slides/slide3.xml" Id="R62df9986baa34f0d" /><Relationship Type="http://schemas.openxmlformats.org/officeDocument/2006/relationships/slide" Target="/ppt/slides/slide4.xml" Id="R37412c5fdd8b4b5f" /><Relationship Type="http://schemas.openxmlformats.org/officeDocument/2006/relationships/slide" Target="/ppt/slides/slide5.xml" Id="R27406ad7b0c84cfa" /><Relationship Type="http://schemas.openxmlformats.org/officeDocument/2006/relationships/slide" Target="/ppt/slides/slide6.xml" Id="Rbdde694e86b844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cce0ba4ec47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4588d7bb44909" /><Relationship Type="http://schemas.openxmlformats.org/officeDocument/2006/relationships/theme" Target="/ppt/slideMasters/theme/theme1.xml" Id="R11bb5c209f4548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e4588d7bb449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bfd56dbb043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0b99452384e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b9a70b35748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cb63062e942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e3a56f6344f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d06ae996345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