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c9ae6668c141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e0f6ca3a1e4764"/>
  </p:sldMasterIdLst>
  <p:sldIdLst>
    <p:sldId xmlns:r="http://schemas.openxmlformats.org/officeDocument/2006/relationships" id="256" r:id="R3c752f701e784571"/>
    <p:sldId xmlns:r="http://schemas.openxmlformats.org/officeDocument/2006/relationships" id="257" r:id="R5af440e0d02e4c6b"/>
    <p:sldId xmlns:r="http://schemas.openxmlformats.org/officeDocument/2006/relationships" id="258" r:id="Ra9a8d78e35d749b3"/>
    <p:sldId xmlns:r="http://schemas.openxmlformats.org/officeDocument/2006/relationships" id="259" r:id="R080573914d9444c6"/>
    <p:sldId xmlns:r="http://schemas.openxmlformats.org/officeDocument/2006/relationships" id="260" r:id="R9e9d759472e44f31"/>
    <p:sldId xmlns:r="http://schemas.openxmlformats.org/officeDocument/2006/relationships" id="261" r:id="Ra1e9cc7c751f4574"/>
    <p:sldId xmlns:r="http://schemas.openxmlformats.org/officeDocument/2006/relationships" id="262" r:id="R89edc6bc118348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e0f6ca3a1e4764" /><Relationship Type="http://schemas.openxmlformats.org/officeDocument/2006/relationships/slide" Target="/ppt/slides/slide1.xml" Id="R3c752f701e784571" /><Relationship Type="http://schemas.openxmlformats.org/officeDocument/2006/relationships/slide" Target="/ppt/slides/slide2.xml" Id="R5af440e0d02e4c6b" /><Relationship Type="http://schemas.openxmlformats.org/officeDocument/2006/relationships/slide" Target="/ppt/slides/slide3.xml" Id="Ra9a8d78e35d749b3" /><Relationship Type="http://schemas.openxmlformats.org/officeDocument/2006/relationships/slide" Target="/ppt/slides/slide4.xml" Id="R080573914d9444c6" /><Relationship Type="http://schemas.openxmlformats.org/officeDocument/2006/relationships/slide" Target="/ppt/slides/slide5.xml" Id="R9e9d759472e44f31" /><Relationship Type="http://schemas.openxmlformats.org/officeDocument/2006/relationships/slide" Target="/ppt/slides/slide6.xml" Id="Ra1e9cc7c751f4574" /><Relationship Type="http://schemas.openxmlformats.org/officeDocument/2006/relationships/slide" Target="/ppt/slides/slide7.xml" Id="R89edc6bc118348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d49442e4424c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0c841dbff416a" /><Relationship Type="http://schemas.openxmlformats.org/officeDocument/2006/relationships/theme" Target="/ppt/slideMasters/theme/theme1.xml" Id="R14ecd1c20fa444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10c841dbff41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d0a39d02a49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ad081a64642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19c431e6147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6b88c8de04b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0e556569c40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f3d871bf948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c0dc3fd6c44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RADAR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−417 973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4 988 250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36 095 642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39 158 548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TOR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