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4392ae564c4e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8bbd90a9f14ab6"/>
  </p:sldMasterIdLst>
  <p:sldIdLst>
    <p:sldId xmlns:r="http://schemas.openxmlformats.org/officeDocument/2006/relationships" id="256" r:id="R44f67eefe3d34bbe"/>
    <p:sldId xmlns:r="http://schemas.openxmlformats.org/officeDocument/2006/relationships" id="257" r:id="R5aa08c64b1364406"/>
    <p:sldId xmlns:r="http://schemas.openxmlformats.org/officeDocument/2006/relationships" id="258" r:id="Rd88522aa70634bd0"/>
    <p:sldId xmlns:r="http://schemas.openxmlformats.org/officeDocument/2006/relationships" id="259" r:id="R93881e8b065043a2"/>
    <p:sldId xmlns:r="http://schemas.openxmlformats.org/officeDocument/2006/relationships" id="260" r:id="Rb8357a2a55c847ad"/>
    <p:sldId xmlns:r="http://schemas.openxmlformats.org/officeDocument/2006/relationships" id="261" r:id="R542632d097d74f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8bbd90a9f14ab6" /><Relationship Type="http://schemas.openxmlformats.org/officeDocument/2006/relationships/slide" Target="/ppt/slides/slide1.xml" Id="R44f67eefe3d34bbe" /><Relationship Type="http://schemas.openxmlformats.org/officeDocument/2006/relationships/slide" Target="/ppt/slides/slide2.xml" Id="R5aa08c64b1364406" /><Relationship Type="http://schemas.openxmlformats.org/officeDocument/2006/relationships/slide" Target="/ppt/slides/slide3.xml" Id="Rd88522aa70634bd0" /><Relationship Type="http://schemas.openxmlformats.org/officeDocument/2006/relationships/slide" Target="/ppt/slides/slide4.xml" Id="R93881e8b065043a2" /><Relationship Type="http://schemas.openxmlformats.org/officeDocument/2006/relationships/slide" Target="/ppt/slides/slide5.xml" Id="Rb8357a2a55c847ad" /><Relationship Type="http://schemas.openxmlformats.org/officeDocument/2006/relationships/slide" Target="/ppt/slides/slide6.xml" Id="R542632d097d74f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18c4eaef346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3186fed17469d" /><Relationship Type="http://schemas.openxmlformats.org/officeDocument/2006/relationships/theme" Target="/ppt/slideMasters/theme/theme1.xml" Id="R67f1db7186e541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a3186fed1746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3ec06193d4b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58399ca4643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38041d8cc4d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4fff744294f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e6e4178ca4d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465ff810249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