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b3438bc78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92f4abcd934dde"/>
  </p:sldMasterIdLst>
  <p:sldIdLst>
    <p:sldId xmlns:r="http://schemas.openxmlformats.org/officeDocument/2006/relationships" id="256" r:id="Rb2d4531e98134fd3"/>
    <p:sldId xmlns:r="http://schemas.openxmlformats.org/officeDocument/2006/relationships" id="257" r:id="R4c587335a59d4e5e"/>
    <p:sldId xmlns:r="http://schemas.openxmlformats.org/officeDocument/2006/relationships" id="258" r:id="R61580a4d361148ee"/>
    <p:sldId xmlns:r="http://schemas.openxmlformats.org/officeDocument/2006/relationships" id="259" r:id="R3baf7567b1cb4c62"/>
    <p:sldId xmlns:r="http://schemas.openxmlformats.org/officeDocument/2006/relationships" id="260" r:id="R541165f999bf467c"/>
    <p:sldId xmlns:r="http://schemas.openxmlformats.org/officeDocument/2006/relationships" id="261" r:id="Re7c6b6ad5bf64667"/>
    <p:sldId xmlns:r="http://schemas.openxmlformats.org/officeDocument/2006/relationships" id="262" r:id="R32e77e9bb7cd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2f4abcd934dde" /><Relationship Type="http://schemas.openxmlformats.org/officeDocument/2006/relationships/slide" Target="/ppt/slides/slide1.xml" Id="Rb2d4531e98134fd3" /><Relationship Type="http://schemas.openxmlformats.org/officeDocument/2006/relationships/slide" Target="/ppt/slides/slide2.xml" Id="R4c587335a59d4e5e" /><Relationship Type="http://schemas.openxmlformats.org/officeDocument/2006/relationships/slide" Target="/ppt/slides/slide3.xml" Id="R61580a4d361148ee" /><Relationship Type="http://schemas.openxmlformats.org/officeDocument/2006/relationships/slide" Target="/ppt/slides/slide4.xml" Id="R3baf7567b1cb4c62" /><Relationship Type="http://schemas.openxmlformats.org/officeDocument/2006/relationships/slide" Target="/ppt/slides/slide5.xml" Id="R541165f999bf467c" /><Relationship Type="http://schemas.openxmlformats.org/officeDocument/2006/relationships/slide" Target="/ppt/slides/slide6.xml" Id="Re7c6b6ad5bf64667" /><Relationship Type="http://schemas.openxmlformats.org/officeDocument/2006/relationships/slide" Target="/ppt/slides/slide7.xml" Id="R32e77e9bb7cd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cc528d459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7f3e23e2c4e23" /><Relationship Type="http://schemas.openxmlformats.org/officeDocument/2006/relationships/theme" Target="/ppt/slideMasters/theme/theme1.xml" Id="R895883e8b3ba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67f3e23e2c4e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d23b677b940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ee41228349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b735004a0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e51867a71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8134203a142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d13837cd646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db4d27fd5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33 613 395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39 130 523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