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6c5a73edda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70188b5084af1"/>
  </p:sldMasterIdLst>
  <p:sldIdLst>
    <p:sldId xmlns:r="http://schemas.openxmlformats.org/officeDocument/2006/relationships" id="256" r:id="R894216654baf4c4c"/>
    <p:sldId xmlns:r="http://schemas.openxmlformats.org/officeDocument/2006/relationships" id="257" r:id="R5f92230e9a844030"/>
    <p:sldId xmlns:r="http://schemas.openxmlformats.org/officeDocument/2006/relationships" id="258" r:id="R19091858808b4632"/>
    <p:sldId xmlns:r="http://schemas.openxmlformats.org/officeDocument/2006/relationships" id="259" r:id="R5906829aa41445cb"/>
    <p:sldId xmlns:r="http://schemas.openxmlformats.org/officeDocument/2006/relationships" id="260" r:id="R8520fb41b45c4e92"/>
    <p:sldId xmlns:r="http://schemas.openxmlformats.org/officeDocument/2006/relationships" id="261" r:id="Rd74ea05b6389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70188b5084af1" /><Relationship Type="http://schemas.openxmlformats.org/officeDocument/2006/relationships/slide" Target="/ppt/slides/slide1.xml" Id="R894216654baf4c4c" /><Relationship Type="http://schemas.openxmlformats.org/officeDocument/2006/relationships/slide" Target="/ppt/slides/slide2.xml" Id="R5f92230e9a844030" /><Relationship Type="http://schemas.openxmlformats.org/officeDocument/2006/relationships/slide" Target="/ppt/slides/slide3.xml" Id="R19091858808b4632" /><Relationship Type="http://schemas.openxmlformats.org/officeDocument/2006/relationships/slide" Target="/ppt/slides/slide4.xml" Id="R5906829aa41445cb" /><Relationship Type="http://schemas.openxmlformats.org/officeDocument/2006/relationships/slide" Target="/ppt/slides/slide5.xml" Id="R8520fb41b45c4e92" /><Relationship Type="http://schemas.openxmlformats.org/officeDocument/2006/relationships/slide" Target="/ppt/slides/slide6.xml" Id="Rd74ea05b6389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07674da57e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38027dc34da5" /><Relationship Type="http://schemas.openxmlformats.org/officeDocument/2006/relationships/theme" Target="/ppt/slideMasters/theme/theme1.xml" Id="R3a3e3008f1f544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f38027dc34d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e2efb727a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57c926cfb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ea88f9f52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b9f32eb75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b8fc7333e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e38f61ff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MOHANA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MOHANA AS</a:t>
            </a:r>
          </a:p>
        </p:txBody>
      </p:sp>
    </p:spTree>
  </p:cSld>
  <p:clrMapOvr>
    <a:masterClrMapping xmlns:a="http://schemas.openxmlformats.org/drawingml/2006/main"/>
  </p:clrMapOvr>
</p:sld>
</file>