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7a8f71035345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f79c2ac56f42b5"/>
  </p:sldMasterIdLst>
  <p:sldIdLst>
    <p:sldId xmlns:r="http://schemas.openxmlformats.org/officeDocument/2006/relationships" id="256" r:id="R7b849277d8244764"/>
    <p:sldId xmlns:r="http://schemas.openxmlformats.org/officeDocument/2006/relationships" id="257" r:id="Rac5ae3b66ce14c64"/>
    <p:sldId xmlns:r="http://schemas.openxmlformats.org/officeDocument/2006/relationships" id="258" r:id="R7ca3b3ee4b3e4247"/>
    <p:sldId xmlns:r="http://schemas.openxmlformats.org/officeDocument/2006/relationships" id="259" r:id="R0727b94c5e014aab"/>
    <p:sldId xmlns:r="http://schemas.openxmlformats.org/officeDocument/2006/relationships" id="260" r:id="Rb17a0a6dcd304440"/>
    <p:sldId xmlns:r="http://schemas.openxmlformats.org/officeDocument/2006/relationships" id="261" r:id="Rec8dbddfe7924748"/>
    <p:sldId xmlns:r="http://schemas.openxmlformats.org/officeDocument/2006/relationships" id="262" r:id="R89f474e7c3d947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f79c2ac56f42b5" /><Relationship Type="http://schemas.openxmlformats.org/officeDocument/2006/relationships/slide" Target="/ppt/slides/slide1.xml" Id="R7b849277d8244764" /><Relationship Type="http://schemas.openxmlformats.org/officeDocument/2006/relationships/slide" Target="/ppt/slides/slide2.xml" Id="Rac5ae3b66ce14c64" /><Relationship Type="http://schemas.openxmlformats.org/officeDocument/2006/relationships/slide" Target="/ppt/slides/slide3.xml" Id="R7ca3b3ee4b3e4247" /><Relationship Type="http://schemas.openxmlformats.org/officeDocument/2006/relationships/slide" Target="/ppt/slides/slide4.xml" Id="R0727b94c5e014aab" /><Relationship Type="http://schemas.openxmlformats.org/officeDocument/2006/relationships/slide" Target="/ppt/slides/slide5.xml" Id="Rb17a0a6dcd304440" /><Relationship Type="http://schemas.openxmlformats.org/officeDocument/2006/relationships/slide" Target="/ppt/slides/slide6.xml" Id="Rec8dbddfe7924748" /><Relationship Type="http://schemas.openxmlformats.org/officeDocument/2006/relationships/slide" Target="/ppt/slides/slide7.xml" Id="R89f474e7c3d947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23f4b2c36441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461d64e22408f" /><Relationship Type="http://schemas.openxmlformats.org/officeDocument/2006/relationships/theme" Target="/ppt/slideMasters/theme/theme1.xml" Id="R8a360d1dad094c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b461d64e2240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dd5c96e0042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3c35cae274e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f1d7e5733645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ae2b3633d4d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5d09e3afd41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6722a50f542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44cf5f843b42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IKOBER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IKOBER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−200 243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3 841 297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 HANS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Strømstangveien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hob@scd.no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