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157a888564d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82647609ee472c"/>
  </p:sldMasterIdLst>
  <p:sldIdLst>
    <p:sldId xmlns:r="http://schemas.openxmlformats.org/officeDocument/2006/relationships" id="256" r:id="R9aeb7fe499624cfd"/>
    <p:sldId xmlns:r="http://schemas.openxmlformats.org/officeDocument/2006/relationships" id="257" r:id="R3162b02a445e4e0e"/>
    <p:sldId xmlns:r="http://schemas.openxmlformats.org/officeDocument/2006/relationships" id="258" r:id="R31220786943e4d29"/>
    <p:sldId xmlns:r="http://schemas.openxmlformats.org/officeDocument/2006/relationships" id="259" r:id="R61ae7565a9ee44c4"/>
    <p:sldId xmlns:r="http://schemas.openxmlformats.org/officeDocument/2006/relationships" id="260" r:id="Rb541e94eefdf4d83"/>
    <p:sldId xmlns:r="http://schemas.openxmlformats.org/officeDocument/2006/relationships" id="261" r:id="Rb2727773f144433e"/>
    <p:sldId xmlns:r="http://schemas.openxmlformats.org/officeDocument/2006/relationships" id="262" r:id="R6441ae4290de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2647609ee472c" /><Relationship Type="http://schemas.openxmlformats.org/officeDocument/2006/relationships/slide" Target="/ppt/slides/slide1.xml" Id="R9aeb7fe499624cfd" /><Relationship Type="http://schemas.openxmlformats.org/officeDocument/2006/relationships/slide" Target="/ppt/slides/slide2.xml" Id="R3162b02a445e4e0e" /><Relationship Type="http://schemas.openxmlformats.org/officeDocument/2006/relationships/slide" Target="/ppt/slides/slide3.xml" Id="R31220786943e4d29" /><Relationship Type="http://schemas.openxmlformats.org/officeDocument/2006/relationships/slide" Target="/ppt/slides/slide4.xml" Id="R61ae7565a9ee44c4" /><Relationship Type="http://schemas.openxmlformats.org/officeDocument/2006/relationships/slide" Target="/ppt/slides/slide5.xml" Id="Rb541e94eefdf4d83" /><Relationship Type="http://schemas.openxmlformats.org/officeDocument/2006/relationships/slide" Target="/ppt/slides/slide6.xml" Id="Rb2727773f144433e" /><Relationship Type="http://schemas.openxmlformats.org/officeDocument/2006/relationships/slide" Target="/ppt/slides/slide7.xml" Id="R6441ae4290de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08f98af3f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c449f8064f42" /><Relationship Type="http://schemas.openxmlformats.org/officeDocument/2006/relationships/theme" Target="/ppt/slideMasters/theme/theme1.xml" Id="R42d7b724012b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5c449f806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76a82a817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9295208d1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21a2ce3da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f0d040304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f38fcdb03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8004bcad41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56544884045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RRO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VILLUMSTAD GRANUM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PEDERSEN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