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3bdcea579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8f9128d9e434f"/>
  </p:sldMasterIdLst>
  <p:sldIdLst>
    <p:sldId xmlns:r="http://schemas.openxmlformats.org/officeDocument/2006/relationships" id="256" r:id="R0d96bb9622cb45f0"/>
    <p:sldId xmlns:r="http://schemas.openxmlformats.org/officeDocument/2006/relationships" id="257" r:id="R7028c90be818426e"/>
    <p:sldId xmlns:r="http://schemas.openxmlformats.org/officeDocument/2006/relationships" id="258" r:id="R4e4e036cd3a24904"/>
    <p:sldId xmlns:r="http://schemas.openxmlformats.org/officeDocument/2006/relationships" id="259" r:id="R5d1a9711218f4671"/>
    <p:sldId xmlns:r="http://schemas.openxmlformats.org/officeDocument/2006/relationships" id="260" r:id="R9d041f7f38de4145"/>
    <p:sldId xmlns:r="http://schemas.openxmlformats.org/officeDocument/2006/relationships" id="261" r:id="R56d98df2dfc140f6"/>
    <p:sldId xmlns:r="http://schemas.openxmlformats.org/officeDocument/2006/relationships" id="262" r:id="R7b3e555536db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8f9128d9e434f" /><Relationship Type="http://schemas.openxmlformats.org/officeDocument/2006/relationships/slide" Target="/ppt/slides/slide1.xml" Id="R0d96bb9622cb45f0" /><Relationship Type="http://schemas.openxmlformats.org/officeDocument/2006/relationships/slide" Target="/ppt/slides/slide2.xml" Id="R7028c90be818426e" /><Relationship Type="http://schemas.openxmlformats.org/officeDocument/2006/relationships/slide" Target="/ppt/slides/slide3.xml" Id="R4e4e036cd3a24904" /><Relationship Type="http://schemas.openxmlformats.org/officeDocument/2006/relationships/slide" Target="/ppt/slides/slide4.xml" Id="R5d1a9711218f4671" /><Relationship Type="http://schemas.openxmlformats.org/officeDocument/2006/relationships/slide" Target="/ppt/slides/slide5.xml" Id="R9d041f7f38de4145" /><Relationship Type="http://schemas.openxmlformats.org/officeDocument/2006/relationships/slide" Target="/ppt/slides/slide6.xml" Id="R56d98df2dfc140f6" /><Relationship Type="http://schemas.openxmlformats.org/officeDocument/2006/relationships/slide" Target="/ppt/slides/slide7.xml" Id="R7b3e555536db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34b9dce2c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23d83626d42d3" /><Relationship Type="http://schemas.openxmlformats.org/officeDocument/2006/relationships/theme" Target="/ppt/slideMasters/theme/theme1.xml" Id="R62d3800ff04b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423d83626d42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732d5584d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3358488494a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aab9c0fa5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367ce624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33fd5d537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5243826424d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7d20c519442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SELBEKK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SELBEKK INVESTMENT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10 637 548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15 266 365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SELBEKK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919 061 235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