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e114494ed2f4cb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51372d718f14393"/>
  </p:sldMasterIdLst>
  <p:sldIdLst>
    <p:sldId xmlns:r="http://schemas.openxmlformats.org/officeDocument/2006/relationships" id="256" r:id="R0c5925c856414baf"/>
    <p:sldId xmlns:r="http://schemas.openxmlformats.org/officeDocument/2006/relationships" id="257" r:id="Rd7469e9f13034f81"/>
    <p:sldId xmlns:r="http://schemas.openxmlformats.org/officeDocument/2006/relationships" id="258" r:id="R02ebf87b810f4d83"/>
    <p:sldId xmlns:r="http://schemas.openxmlformats.org/officeDocument/2006/relationships" id="259" r:id="R1d46fdf247914f0a"/>
    <p:sldId xmlns:r="http://schemas.openxmlformats.org/officeDocument/2006/relationships" id="260" r:id="Ree08b98b5c5a406b"/>
    <p:sldId xmlns:r="http://schemas.openxmlformats.org/officeDocument/2006/relationships" id="261" r:id="Re53f95a7058b4e4c"/>
    <p:sldId xmlns:r="http://schemas.openxmlformats.org/officeDocument/2006/relationships" id="262" r:id="R95564277a79c49b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1372d718f14393" /><Relationship Type="http://schemas.openxmlformats.org/officeDocument/2006/relationships/slide" Target="/ppt/slides/slide1.xml" Id="R0c5925c856414baf" /><Relationship Type="http://schemas.openxmlformats.org/officeDocument/2006/relationships/slide" Target="/ppt/slides/slide2.xml" Id="Rd7469e9f13034f81" /><Relationship Type="http://schemas.openxmlformats.org/officeDocument/2006/relationships/slide" Target="/ppt/slides/slide3.xml" Id="R02ebf87b810f4d83" /><Relationship Type="http://schemas.openxmlformats.org/officeDocument/2006/relationships/slide" Target="/ppt/slides/slide4.xml" Id="R1d46fdf247914f0a" /><Relationship Type="http://schemas.openxmlformats.org/officeDocument/2006/relationships/slide" Target="/ppt/slides/slide5.xml" Id="Ree08b98b5c5a406b" /><Relationship Type="http://schemas.openxmlformats.org/officeDocument/2006/relationships/slide" Target="/ppt/slides/slide6.xml" Id="Re53f95a7058b4e4c" /><Relationship Type="http://schemas.openxmlformats.org/officeDocument/2006/relationships/slide" Target="/ppt/slides/slide7.xml" Id="R95564277a79c49b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5073b5eb4f41a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5561a6755641cb" /><Relationship Type="http://schemas.openxmlformats.org/officeDocument/2006/relationships/theme" Target="/ppt/slideMasters/theme/theme1.xml" Id="R6ed87e12f2cb41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75561a6755641c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7be5ed1aba47d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427914e38d4b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0f34a658254f4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2975edb3d8499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78698cc4cf40e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253d6cd199489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da6edc94024f7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PANORAMA INØST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PANORAMA INØST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PANORAMA INØST AS ble etablert [år] og holder til i Hokksund.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PANORAMA INØST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PANORAMA INØST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PANORAMA INØST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163 148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1 921 082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2 094 271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PANORAMA INØST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LINE GADE KATRUD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PANORAMA INØST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Nordbråtan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3303 Hokksund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919 034 661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PANORAMA INØST AS</a:t>
            </a:r>
          </a:p>
        </p:txBody>
      </p:sp>
    </p:spTree>
  </p:cSld>
  <p:clrMapOvr>
    <a:masterClrMapping xmlns:a="http://schemas.openxmlformats.org/drawingml/2006/main"/>
  </p:clrMapOvr>
</p:sld>
</file>