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b0ca22e9b448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54c1987a214da7"/>
  </p:sldMasterIdLst>
  <p:sldIdLst>
    <p:sldId xmlns:r="http://schemas.openxmlformats.org/officeDocument/2006/relationships" id="256" r:id="Rea59ff0a03764116"/>
    <p:sldId xmlns:r="http://schemas.openxmlformats.org/officeDocument/2006/relationships" id="257" r:id="R7a1637c483db42fe"/>
    <p:sldId xmlns:r="http://schemas.openxmlformats.org/officeDocument/2006/relationships" id="258" r:id="R761cb47836264f62"/>
    <p:sldId xmlns:r="http://schemas.openxmlformats.org/officeDocument/2006/relationships" id="259" r:id="Rd8ae4ea3b5524def"/>
    <p:sldId xmlns:r="http://schemas.openxmlformats.org/officeDocument/2006/relationships" id="260" r:id="R6cd5714681284d26"/>
    <p:sldId xmlns:r="http://schemas.openxmlformats.org/officeDocument/2006/relationships" id="261" r:id="Ra2a6074073f34081"/>
    <p:sldId xmlns:r="http://schemas.openxmlformats.org/officeDocument/2006/relationships" id="262" r:id="Re72cd70ac64049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4c1987a214da7" /><Relationship Type="http://schemas.openxmlformats.org/officeDocument/2006/relationships/slide" Target="/ppt/slides/slide1.xml" Id="Rea59ff0a03764116" /><Relationship Type="http://schemas.openxmlformats.org/officeDocument/2006/relationships/slide" Target="/ppt/slides/slide2.xml" Id="R7a1637c483db42fe" /><Relationship Type="http://schemas.openxmlformats.org/officeDocument/2006/relationships/slide" Target="/ppt/slides/slide3.xml" Id="R761cb47836264f62" /><Relationship Type="http://schemas.openxmlformats.org/officeDocument/2006/relationships/slide" Target="/ppt/slides/slide4.xml" Id="Rd8ae4ea3b5524def" /><Relationship Type="http://schemas.openxmlformats.org/officeDocument/2006/relationships/slide" Target="/ppt/slides/slide5.xml" Id="R6cd5714681284d26" /><Relationship Type="http://schemas.openxmlformats.org/officeDocument/2006/relationships/slide" Target="/ppt/slides/slide6.xml" Id="Ra2a6074073f34081" /><Relationship Type="http://schemas.openxmlformats.org/officeDocument/2006/relationships/slide" Target="/ppt/slides/slide7.xml" Id="Re72cd70ac64049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1278b818fc41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4f947819742b8" /><Relationship Type="http://schemas.openxmlformats.org/officeDocument/2006/relationships/theme" Target="/ppt/slideMasters/theme/theme1.xml" Id="Rb05ecf2338ca4a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84f947819742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08f4b50eb49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87908cccb44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84d90f84342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74f1dd0164f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3a2abace040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aaf8d3c5b45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eb034082f44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I TROMS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 TROMS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I TROMS AS ble etablert [år] og holder til i Storsteinnes.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 TROMS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 TROMS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 TROMS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4 770 956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1 466 190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1 176 549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1 247 556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2 194 089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 TROMS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SØRENSEN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HANSEN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 TROMS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Veiskifte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9050 Storsteinnes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919 034 408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I TROMS AS</a:t>
            </a:r>
          </a:p>
        </p:txBody>
      </p:sp>
    </p:spTree>
  </p:cSld>
  <p:clrMapOvr>
    <a:masterClrMapping xmlns:a="http://schemas.openxmlformats.org/drawingml/2006/main"/>
  </p:clrMapOvr>
</p:sld>
</file>