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63224f913e4d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ef6ef64aaa4eca"/>
  </p:sldMasterIdLst>
  <p:sldIdLst>
    <p:sldId xmlns:r="http://schemas.openxmlformats.org/officeDocument/2006/relationships" id="256" r:id="Rb4d7407d7c684836"/>
    <p:sldId xmlns:r="http://schemas.openxmlformats.org/officeDocument/2006/relationships" id="257" r:id="R40661b6113e44691"/>
    <p:sldId xmlns:r="http://schemas.openxmlformats.org/officeDocument/2006/relationships" id="258" r:id="Rd188d2f1aae4412f"/>
    <p:sldId xmlns:r="http://schemas.openxmlformats.org/officeDocument/2006/relationships" id="259" r:id="Rf37d540f8e9c4974"/>
    <p:sldId xmlns:r="http://schemas.openxmlformats.org/officeDocument/2006/relationships" id="260" r:id="R793a4f88c6204d57"/>
    <p:sldId xmlns:r="http://schemas.openxmlformats.org/officeDocument/2006/relationships" id="261" r:id="Rdc463a876c384dcf"/>
    <p:sldId xmlns:r="http://schemas.openxmlformats.org/officeDocument/2006/relationships" id="262" r:id="Rc86f617820f340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f6ef64aaa4eca" /><Relationship Type="http://schemas.openxmlformats.org/officeDocument/2006/relationships/slide" Target="/ppt/slides/slide1.xml" Id="Rb4d7407d7c684836" /><Relationship Type="http://schemas.openxmlformats.org/officeDocument/2006/relationships/slide" Target="/ppt/slides/slide2.xml" Id="R40661b6113e44691" /><Relationship Type="http://schemas.openxmlformats.org/officeDocument/2006/relationships/slide" Target="/ppt/slides/slide3.xml" Id="Rd188d2f1aae4412f" /><Relationship Type="http://schemas.openxmlformats.org/officeDocument/2006/relationships/slide" Target="/ppt/slides/slide4.xml" Id="Rf37d540f8e9c4974" /><Relationship Type="http://schemas.openxmlformats.org/officeDocument/2006/relationships/slide" Target="/ppt/slides/slide5.xml" Id="R793a4f88c6204d57" /><Relationship Type="http://schemas.openxmlformats.org/officeDocument/2006/relationships/slide" Target="/ppt/slides/slide6.xml" Id="Rdc463a876c384dcf" /><Relationship Type="http://schemas.openxmlformats.org/officeDocument/2006/relationships/slide" Target="/ppt/slides/slide7.xml" Id="Rc86f617820f340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4e3af87d84e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5d085169a4c76" /><Relationship Type="http://schemas.openxmlformats.org/officeDocument/2006/relationships/theme" Target="/ppt/slideMasters/theme/theme1.xml" Id="R4b33d4ed156745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35d085169a4c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e225e8ef341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fb6bbfaf447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ca8a4fbb949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b207d16ad41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d420595704d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23fbe03bb41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5d876103245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HERMAR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HERMAR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3 438 345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3 441 722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AARNÆS HERMAN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918 829 474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