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61ced6edc45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7a0ac7cb94216"/>
  </p:sldMasterIdLst>
  <p:sldIdLst>
    <p:sldId xmlns:r="http://schemas.openxmlformats.org/officeDocument/2006/relationships" id="256" r:id="R364ad12d3ced48fd"/>
    <p:sldId xmlns:r="http://schemas.openxmlformats.org/officeDocument/2006/relationships" id="257" r:id="Rb5eb56793244476a"/>
    <p:sldId xmlns:r="http://schemas.openxmlformats.org/officeDocument/2006/relationships" id="258" r:id="Rebc233fbeb6d40b8"/>
    <p:sldId xmlns:r="http://schemas.openxmlformats.org/officeDocument/2006/relationships" id="259" r:id="Rcb5b93398a0a4426"/>
    <p:sldId xmlns:r="http://schemas.openxmlformats.org/officeDocument/2006/relationships" id="260" r:id="R16e91896ecbc42af"/>
    <p:sldId xmlns:r="http://schemas.openxmlformats.org/officeDocument/2006/relationships" id="261" r:id="R770ef826ba384948"/>
    <p:sldId xmlns:r="http://schemas.openxmlformats.org/officeDocument/2006/relationships" id="262" r:id="R51d4b2badb9c40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7a0ac7cb94216" /><Relationship Type="http://schemas.openxmlformats.org/officeDocument/2006/relationships/slide" Target="/ppt/slides/slide1.xml" Id="R364ad12d3ced48fd" /><Relationship Type="http://schemas.openxmlformats.org/officeDocument/2006/relationships/slide" Target="/ppt/slides/slide2.xml" Id="Rb5eb56793244476a" /><Relationship Type="http://schemas.openxmlformats.org/officeDocument/2006/relationships/slide" Target="/ppt/slides/slide3.xml" Id="Rebc233fbeb6d40b8" /><Relationship Type="http://schemas.openxmlformats.org/officeDocument/2006/relationships/slide" Target="/ppt/slides/slide4.xml" Id="Rcb5b93398a0a4426" /><Relationship Type="http://schemas.openxmlformats.org/officeDocument/2006/relationships/slide" Target="/ppt/slides/slide5.xml" Id="R16e91896ecbc42af" /><Relationship Type="http://schemas.openxmlformats.org/officeDocument/2006/relationships/slide" Target="/ppt/slides/slide6.xml" Id="R770ef826ba384948" /><Relationship Type="http://schemas.openxmlformats.org/officeDocument/2006/relationships/slide" Target="/ppt/slides/slide7.xml" Id="R51d4b2badb9c40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22ba66b1646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292d8ae804157" /><Relationship Type="http://schemas.openxmlformats.org/officeDocument/2006/relationships/theme" Target="/ppt/slideMasters/theme/theme1.xml" Id="R82e869b8cd264f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292d8ae8041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5741cad104f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a89d66af940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ac2ff2eff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83249c924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8410bc678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b767f807d4a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9f83d64ef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56 954 296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20 893 550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97 666 238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HUSVIKA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MANCO AS  –  11,3 %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