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c52b5fa72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32f7d87d64b5c"/>
  </p:sldMasterIdLst>
  <p:sldIdLst>
    <p:sldId xmlns:r="http://schemas.openxmlformats.org/officeDocument/2006/relationships" id="256" r:id="R108bb604983c461a"/>
    <p:sldId xmlns:r="http://schemas.openxmlformats.org/officeDocument/2006/relationships" id="257" r:id="R676c08f12dc74e08"/>
    <p:sldId xmlns:r="http://schemas.openxmlformats.org/officeDocument/2006/relationships" id="258" r:id="R10616573e5fa410d"/>
    <p:sldId xmlns:r="http://schemas.openxmlformats.org/officeDocument/2006/relationships" id="259" r:id="Rbdf1c97204614bbb"/>
    <p:sldId xmlns:r="http://schemas.openxmlformats.org/officeDocument/2006/relationships" id="260" r:id="R9a5d475b9cc041b9"/>
    <p:sldId xmlns:r="http://schemas.openxmlformats.org/officeDocument/2006/relationships" id="261" r:id="R533728bad447493e"/>
    <p:sldId xmlns:r="http://schemas.openxmlformats.org/officeDocument/2006/relationships" id="262" r:id="R8441a94a8459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32f7d87d64b5c" /><Relationship Type="http://schemas.openxmlformats.org/officeDocument/2006/relationships/slide" Target="/ppt/slides/slide1.xml" Id="R108bb604983c461a" /><Relationship Type="http://schemas.openxmlformats.org/officeDocument/2006/relationships/slide" Target="/ppt/slides/slide2.xml" Id="R676c08f12dc74e08" /><Relationship Type="http://schemas.openxmlformats.org/officeDocument/2006/relationships/slide" Target="/ppt/slides/slide3.xml" Id="R10616573e5fa410d" /><Relationship Type="http://schemas.openxmlformats.org/officeDocument/2006/relationships/slide" Target="/ppt/slides/slide4.xml" Id="Rbdf1c97204614bbb" /><Relationship Type="http://schemas.openxmlformats.org/officeDocument/2006/relationships/slide" Target="/ppt/slides/slide5.xml" Id="R9a5d475b9cc041b9" /><Relationship Type="http://schemas.openxmlformats.org/officeDocument/2006/relationships/slide" Target="/ppt/slides/slide6.xml" Id="R533728bad447493e" /><Relationship Type="http://schemas.openxmlformats.org/officeDocument/2006/relationships/slide" Target="/ppt/slides/slide7.xml" Id="R8441a94a8459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17779bbcb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473f6475b4e52" /><Relationship Type="http://schemas.openxmlformats.org/officeDocument/2006/relationships/theme" Target="/ppt/slideMasters/theme/theme1.xml" Id="R37e7f3223423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473f6475b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687cd20224f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fc4906cb0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3f756273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f9acad85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86526130c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11693b924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bf3c9f702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GRØNENG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5 717 813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OLE JØRGEN GRØNENG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