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1ddb340b3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181f7d6dd44f2"/>
  </p:sldMasterIdLst>
  <p:sldIdLst>
    <p:sldId xmlns:r="http://schemas.openxmlformats.org/officeDocument/2006/relationships" id="256" r:id="Re98c65fec24a498b"/>
    <p:sldId xmlns:r="http://schemas.openxmlformats.org/officeDocument/2006/relationships" id="257" r:id="Rc7c2eab522864e3a"/>
    <p:sldId xmlns:r="http://schemas.openxmlformats.org/officeDocument/2006/relationships" id="258" r:id="R274302bf762c443c"/>
    <p:sldId xmlns:r="http://schemas.openxmlformats.org/officeDocument/2006/relationships" id="259" r:id="R3292d5a1762147c1"/>
    <p:sldId xmlns:r="http://schemas.openxmlformats.org/officeDocument/2006/relationships" id="260" r:id="R13dbdb59acf741ef"/>
    <p:sldId xmlns:r="http://schemas.openxmlformats.org/officeDocument/2006/relationships" id="261" r:id="R250e6fdf0722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181f7d6dd44f2" /><Relationship Type="http://schemas.openxmlformats.org/officeDocument/2006/relationships/slide" Target="/ppt/slides/slide1.xml" Id="Re98c65fec24a498b" /><Relationship Type="http://schemas.openxmlformats.org/officeDocument/2006/relationships/slide" Target="/ppt/slides/slide2.xml" Id="Rc7c2eab522864e3a" /><Relationship Type="http://schemas.openxmlformats.org/officeDocument/2006/relationships/slide" Target="/ppt/slides/slide3.xml" Id="R274302bf762c443c" /><Relationship Type="http://schemas.openxmlformats.org/officeDocument/2006/relationships/slide" Target="/ppt/slides/slide4.xml" Id="R3292d5a1762147c1" /><Relationship Type="http://schemas.openxmlformats.org/officeDocument/2006/relationships/slide" Target="/ppt/slides/slide5.xml" Id="R13dbdb59acf741ef" /><Relationship Type="http://schemas.openxmlformats.org/officeDocument/2006/relationships/slide" Target="/ppt/slides/slide6.xml" Id="R250e6fdf0722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50bfc5c96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bc9cd878d45b7" /><Relationship Type="http://schemas.openxmlformats.org/officeDocument/2006/relationships/theme" Target="/ppt/slideMasters/theme/theme1.xml" Id="Rf60ae8206cdd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bc9cd878d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c67dedbd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e81aa021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34178e0b1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e94dffead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50daf4ad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35c0a14a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