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be7c10c56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892598f7f4334"/>
  </p:sldMasterIdLst>
  <p:sldIdLst>
    <p:sldId xmlns:r="http://schemas.openxmlformats.org/officeDocument/2006/relationships" id="256" r:id="R55059a6f86cd4e90"/>
    <p:sldId xmlns:r="http://schemas.openxmlformats.org/officeDocument/2006/relationships" id="257" r:id="Rf3aacaeff2af4b5d"/>
    <p:sldId xmlns:r="http://schemas.openxmlformats.org/officeDocument/2006/relationships" id="258" r:id="R50cb72a4b1b74010"/>
    <p:sldId xmlns:r="http://schemas.openxmlformats.org/officeDocument/2006/relationships" id="259" r:id="R6b9c75776a494e07"/>
    <p:sldId xmlns:r="http://schemas.openxmlformats.org/officeDocument/2006/relationships" id="260" r:id="Rdddc4f8a0498474b"/>
    <p:sldId xmlns:r="http://schemas.openxmlformats.org/officeDocument/2006/relationships" id="261" r:id="Rab0e74fbf5af4a78"/>
    <p:sldId xmlns:r="http://schemas.openxmlformats.org/officeDocument/2006/relationships" id="262" r:id="R263dbb9c4f8a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892598f7f4334" /><Relationship Type="http://schemas.openxmlformats.org/officeDocument/2006/relationships/slide" Target="/ppt/slides/slide1.xml" Id="R55059a6f86cd4e90" /><Relationship Type="http://schemas.openxmlformats.org/officeDocument/2006/relationships/slide" Target="/ppt/slides/slide2.xml" Id="Rf3aacaeff2af4b5d" /><Relationship Type="http://schemas.openxmlformats.org/officeDocument/2006/relationships/slide" Target="/ppt/slides/slide3.xml" Id="R50cb72a4b1b74010" /><Relationship Type="http://schemas.openxmlformats.org/officeDocument/2006/relationships/slide" Target="/ppt/slides/slide4.xml" Id="R6b9c75776a494e07" /><Relationship Type="http://schemas.openxmlformats.org/officeDocument/2006/relationships/slide" Target="/ppt/slides/slide5.xml" Id="Rdddc4f8a0498474b" /><Relationship Type="http://schemas.openxmlformats.org/officeDocument/2006/relationships/slide" Target="/ppt/slides/slide6.xml" Id="Rab0e74fbf5af4a78" /><Relationship Type="http://schemas.openxmlformats.org/officeDocument/2006/relationships/slide" Target="/ppt/slides/slide7.xml" Id="R263dbb9c4f8a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ba2becfeb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5fd54272144f3" /><Relationship Type="http://schemas.openxmlformats.org/officeDocument/2006/relationships/theme" Target="/ppt/slideMasters/theme/theme1.xml" Id="R7f3854436715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5fd542721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e94bf6936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59913426f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53c29ad88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731ce320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587e13fe14f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c6f43d27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323392da4a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7 994 951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10 594 951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ØYVIND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918 767 819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STT INVEST AS</a:t>
            </a:r>
          </a:p>
        </p:txBody>
      </p:sp>
    </p:spTree>
  </p:cSld>
  <p:clrMapOvr>
    <a:masterClrMapping xmlns:a="http://schemas.openxmlformats.org/drawingml/2006/main"/>
  </p:clrMapOvr>
</p:sld>
</file>