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14513d1d945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6f3aa5412347af"/>
  </p:sldMasterIdLst>
  <p:sldIdLst>
    <p:sldId xmlns:r="http://schemas.openxmlformats.org/officeDocument/2006/relationships" id="256" r:id="R87344cecb0b74a98"/>
    <p:sldId xmlns:r="http://schemas.openxmlformats.org/officeDocument/2006/relationships" id="257" r:id="R1a199a5d74e1421b"/>
    <p:sldId xmlns:r="http://schemas.openxmlformats.org/officeDocument/2006/relationships" id="258" r:id="R108c69c24f7d445d"/>
    <p:sldId xmlns:r="http://schemas.openxmlformats.org/officeDocument/2006/relationships" id="259" r:id="R0ad2ddfbb576463a"/>
    <p:sldId xmlns:r="http://schemas.openxmlformats.org/officeDocument/2006/relationships" id="260" r:id="Rbee258d9a20a4c40"/>
    <p:sldId xmlns:r="http://schemas.openxmlformats.org/officeDocument/2006/relationships" id="261" r:id="R54e6bf686dfe4c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f3aa5412347af" /><Relationship Type="http://schemas.openxmlformats.org/officeDocument/2006/relationships/slide" Target="/ppt/slides/slide1.xml" Id="R87344cecb0b74a98" /><Relationship Type="http://schemas.openxmlformats.org/officeDocument/2006/relationships/slide" Target="/ppt/slides/slide2.xml" Id="R1a199a5d74e1421b" /><Relationship Type="http://schemas.openxmlformats.org/officeDocument/2006/relationships/slide" Target="/ppt/slides/slide3.xml" Id="R108c69c24f7d445d" /><Relationship Type="http://schemas.openxmlformats.org/officeDocument/2006/relationships/slide" Target="/ppt/slides/slide4.xml" Id="R0ad2ddfbb576463a" /><Relationship Type="http://schemas.openxmlformats.org/officeDocument/2006/relationships/slide" Target="/ppt/slides/slide5.xml" Id="Rbee258d9a20a4c40" /><Relationship Type="http://schemas.openxmlformats.org/officeDocument/2006/relationships/slide" Target="/ppt/slides/slide6.xml" Id="R54e6bf686dfe4c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544a9fba54b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6d30b1a0140f5" /><Relationship Type="http://schemas.openxmlformats.org/officeDocument/2006/relationships/theme" Target="/ppt/slideMasters/theme/theme1.xml" Id="R6eeaf8a49a3442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86d30b1a0140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381d4fcfa4d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a59308a1b42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c45bcee254c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21b4408d242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cd13fec0845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608f7637d49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STJØRDAL ARBEIDERKVINNELAG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STJØRDAL ARBEIDERKVINNELAG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1 438 662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Jorun K. Thyholt, Vassbygdvegen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jorunk.tyholt@gmail.com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918 734 015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