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a555326c8346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a5c67dd3354627"/>
  </p:sldMasterIdLst>
  <p:sldIdLst>
    <p:sldId xmlns:r="http://schemas.openxmlformats.org/officeDocument/2006/relationships" id="256" r:id="R1ceff316b9b040a5"/>
    <p:sldId xmlns:r="http://schemas.openxmlformats.org/officeDocument/2006/relationships" id="257" r:id="R0596ad14e986406f"/>
    <p:sldId xmlns:r="http://schemas.openxmlformats.org/officeDocument/2006/relationships" id="258" r:id="R30f4e63b4f2a4285"/>
    <p:sldId xmlns:r="http://schemas.openxmlformats.org/officeDocument/2006/relationships" id="259" r:id="Rd72daddc95914959"/>
    <p:sldId xmlns:r="http://schemas.openxmlformats.org/officeDocument/2006/relationships" id="260" r:id="R256e21d0690847f3"/>
    <p:sldId xmlns:r="http://schemas.openxmlformats.org/officeDocument/2006/relationships" id="261" r:id="Rbf9d730ce16f489c"/>
    <p:sldId xmlns:r="http://schemas.openxmlformats.org/officeDocument/2006/relationships" id="262" r:id="R90337dcb9e6b4b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a5c67dd3354627" /><Relationship Type="http://schemas.openxmlformats.org/officeDocument/2006/relationships/slide" Target="/ppt/slides/slide1.xml" Id="R1ceff316b9b040a5" /><Relationship Type="http://schemas.openxmlformats.org/officeDocument/2006/relationships/slide" Target="/ppt/slides/slide2.xml" Id="R0596ad14e986406f" /><Relationship Type="http://schemas.openxmlformats.org/officeDocument/2006/relationships/slide" Target="/ppt/slides/slide3.xml" Id="R30f4e63b4f2a4285" /><Relationship Type="http://schemas.openxmlformats.org/officeDocument/2006/relationships/slide" Target="/ppt/slides/slide4.xml" Id="Rd72daddc95914959" /><Relationship Type="http://schemas.openxmlformats.org/officeDocument/2006/relationships/slide" Target="/ppt/slides/slide5.xml" Id="R256e21d0690847f3" /><Relationship Type="http://schemas.openxmlformats.org/officeDocument/2006/relationships/slide" Target="/ppt/slides/slide6.xml" Id="Rbf9d730ce16f489c" /><Relationship Type="http://schemas.openxmlformats.org/officeDocument/2006/relationships/slide" Target="/ppt/slides/slide7.xml" Id="R90337dcb9e6b4b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6be41785d24d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72a2468d04402" /><Relationship Type="http://schemas.openxmlformats.org/officeDocument/2006/relationships/theme" Target="/ppt/slideMasters/theme/theme1.xml" Id="R70b2a6bf69d140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772a2468d044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6a0bd8a0740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8458e454e4a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27fabd58046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c6811196e41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b50e8ab7a4c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b563f482441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04043a7d645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OLINCO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OLINCO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1 197 880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818 745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821 659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1 694 844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5 294 844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LIN TORILL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ØYSTEIN BOAS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Hansen, Fjellsetveien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2019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918 713 824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