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d7c64d58b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7b5d5fd374590"/>
  </p:sldMasterIdLst>
  <p:sldIdLst>
    <p:sldId xmlns:r="http://schemas.openxmlformats.org/officeDocument/2006/relationships" id="256" r:id="R1887fd83b9b248e7"/>
    <p:sldId xmlns:r="http://schemas.openxmlformats.org/officeDocument/2006/relationships" id="257" r:id="R50542f8838254cca"/>
    <p:sldId xmlns:r="http://schemas.openxmlformats.org/officeDocument/2006/relationships" id="258" r:id="Rb55ad39e2d0449d4"/>
    <p:sldId xmlns:r="http://schemas.openxmlformats.org/officeDocument/2006/relationships" id="259" r:id="Rbee416f3b8334245"/>
    <p:sldId xmlns:r="http://schemas.openxmlformats.org/officeDocument/2006/relationships" id="260" r:id="Rbacfc45ce11e4c21"/>
    <p:sldId xmlns:r="http://schemas.openxmlformats.org/officeDocument/2006/relationships" id="261" r:id="Radeead4e7d8444cb"/>
    <p:sldId xmlns:r="http://schemas.openxmlformats.org/officeDocument/2006/relationships" id="262" r:id="Rb9d1b18d1c69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7b5d5fd374590" /><Relationship Type="http://schemas.openxmlformats.org/officeDocument/2006/relationships/slide" Target="/ppt/slides/slide1.xml" Id="R1887fd83b9b248e7" /><Relationship Type="http://schemas.openxmlformats.org/officeDocument/2006/relationships/slide" Target="/ppt/slides/slide2.xml" Id="R50542f8838254cca" /><Relationship Type="http://schemas.openxmlformats.org/officeDocument/2006/relationships/slide" Target="/ppt/slides/slide3.xml" Id="Rb55ad39e2d0449d4" /><Relationship Type="http://schemas.openxmlformats.org/officeDocument/2006/relationships/slide" Target="/ppt/slides/slide4.xml" Id="Rbee416f3b8334245" /><Relationship Type="http://schemas.openxmlformats.org/officeDocument/2006/relationships/slide" Target="/ppt/slides/slide5.xml" Id="Rbacfc45ce11e4c21" /><Relationship Type="http://schemas.openxmlformats.org/officeDocument/2006/relationships/slide" Target="/ppt/slides/slide6.xml" Id="Radeead4e7d8444cb" /><Relationship Type="http://schemas.openxmlformats.org/officeDocument/2006/relationships/slide" Target="/ppt/slides/slide7.xml" Id="Rb9d1b18d1c69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d6214f471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6034b0b54ad4" /><Relationship Type="http://schemas.openxmlformats.org/officeDocument/2006/relationships/theme" Target="/ppt/slideMasters/theme/theme1.xml" Id="R964ee9334bae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f6034b0b5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ffe378a2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c70367c742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6eaaa860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743844ee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2fdcebdca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ef6625290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bc1c0a29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