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e7011112bf4d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2dc5d10ab44d0b"/>
  </p:sldMasterIdLst>
  <p:sldIdLst>
    <p:sldId xmlns:r="http://schemas.openxmlformats.org/officeDocument/2006/relationships" id="256" r:id="Rf45df97949764441"/>
    <p:sldId xmlns:r="http://schemas.openxmlformats.org/officeDocument/2006/relationships" id="257" r:id="R641c0746b9844cdf"/>
    <p:sldId xmlns:r="http://schemas.openxmlformats.org/officeDocument/2006/relationships" id="258" r:id="R05df54102c654e89"/>
    <p:sldId xmlns:r="http://schemas.openxmlformats.org/officeDocument/2006/relationships" id="259" r:id="R6bb7bc64e0d64ec6"/>
    <p:sldId xmlns:r="http://schemas.openxmlformats.org/officeDocument/2006/relationships" id="260" r:id="Re983797d561642fd"/>
    <p:sldId xmlns:r="http://schemas.openxmlformats.org/officeDocument/2006/relationships" id="261" r:id="Rda13620077d7459f"/>
    <p:sldId xmlns:r="http://schemas.openxmlformats.org/officeDocument/2006/relationships" id="262" r:id="R63970acf0bde4f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2dc5d10ab44d0b" /><Relationship Type="http://schemas.openxmlformats.org/officeDocument/2006/relationships/slide" Target="/ppt/slides/slide1.xml" Id="Rf45df97949764441" /><Relationship Type="http://schemas.openxmlformats.org/officeDocument/2006/relationships/slide" Target="/ppt/slides/slide2.xml" Id="R641c0746b9844cdf" /><Relationship Type="http://schemas.openxmlformats.org/officeDocument/2006/relationships/slide" Target="/ppt/slides/slide3.xml" Id="R05df54102c654e89" /><Relationship Type="http://schemas.openxmlformats.org/officeDocument/2006/relationships/slide" Target="/ppt/slides/slide4.xml" Id="R6bb7bc64e0d64ec6" /><Relationship Type="http://schemas.openxmlformats.org/officeDocument/2006/relationships/slide" Target="/ppt/slides/slide5.xml" Id="Re983797d561642fd" /><Relationship Type="http://schemas.openxmlformats.org/officeDocument/2006/relationships/slide" Target="/ppt/slides/slide6.xml" Id="Rda13620077d7459f" /><Relationship Type="http://schemas.openxmlformats.org/officeDocument/2006/relationships/slide" Target="/ppt/slides/slide7.xml" Id="R63970acf0bde4f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a9f799858341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79a692f8544ef0" /><Relationship Type="http://schemas.openxmlformats.org/officeDocument/2006/relationships/theme" Target="/ppt/slideMasters/theme/theme1.xml" Id="Re7a95eaf1bf94b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79a692f8544e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a7c6fdcfed4a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f72aff32c48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dd4c393ad948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1262dc2a8242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4faf5dee1947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02e9bfb60a4a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e18fe61ff40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ARDITO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ARDITO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ARDITO AS ble etablert [år] og holder til i Furnes.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ARDITO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ARDITO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ARDITO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2 364 208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3 881 383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8 032 766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ARDITO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FELIX JOST HANKEN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ARDITO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Dælibakken 12B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2320 Furnes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918 595 007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ARDITO AS</a:t>
            </a:r>
          </a:p>
        </p:txBody>
      </p:sp>
    </p:spTree>
  </p:cSld>
  <p:clrMapOvr>
    <a:masterClrMapping xmlns:a="http://schemas.openxmlformats.org/drawingml/2006/main"/>
  </p:clrMapOvr>
</p:sld>
</file>