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086f2b2f4a43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b510f643e24eff"/>
  </p:sldMasterIdLst>
  <p:sldIdLst>
    <p:sldId xmlns:r="http://schemas.openxmlformats.org/officeDocument/2006/relationships" id="256" r:id="R00240487a79e4010"/>
    <p:sldId xmlns:r="http://schemas.openxmlformats.org/officeDocument/2006/relationships" id="257" r:id="Rf4530fdb15404c73"/>
    <p:sldId xmlns:r="http://schemas.openxmlformats.org/officeDocument/2006/relationships" id="258" r:id="Rd5870215d78a4745"/>
    <p:sldId xmlns:r="http://schemas.openxmlformats.org/officeDocument/2006/relationships" id="259" r:id="R1108781b9e934ed9"/>
    <p:sldId xmlns:r="http://schemas.openxmlformats.org/officeDocument/2006/relationships" id="260" r:id="R3ea54ec4d3944cd2"/>
    <p:sldId xmlns:r="http://schemas.openxmlformats.org/officeDocument/2006/relationships" id="261" r:id="R0a8a6035cb9a4824"/>
    <p:sldId xmlns:r="http://schemas.openxmlformats.org/officeDocument/2006/relationships" id="262" r:id="Rd40b874edff14b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b510f643e24eff" /><Relationship Type="http://schemas.openxmlformats.org/officeDocument/2006/relationships/slide" Target="/ppt/slides/slide1.xml" Id="R00240487a79e4010" /><Relationship Type="http://schemas.openxmlformats.org/officeDocument/2006/relationships/slide" Target="/ppt/slides/slide2.xml" Id="Rf4530fdb15404c73" /><Relationship Type="http://schemas.openxmlformats.org/officeDocument/2006/relationships/slide" Target="/ppt/slides/slide3.xml" Id="Rd5870215d78a4745" /><Relationship Type="http://schemas.openxmlformats.org/officeDocument/2006/relationships/slide" Target="/ppt/slides/slide4.xml" Id="R1108781b9e934ed9" /><Relationship Type="http://schemas.openxmlformats.org/officeDocument/2006/relationships/slide" Target="/ppt/slides/slide5.xml" Id="R3ea54ec4d3944cd2" /><Relationship Type="http://schemas.openxmlformats.org/officeDocument/2006/relationships/slide" Target="/ppt/slides/slide6.xml" Id="R0a8a6035cb9a4824" /><Relationship Type="http://schemas.openxmlformats.org/officeDocument/2006/relationships/slide" Target="/ppt/slides/slide7.xml" Id="Rd40b874edff14b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253e4f8b2d47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97e24330640dc" /><Relationship Type="http://schemas.openxmlformats.org/officeDocument/2006/relationships/theme" Target="/ppt/slideMasters/theme/theme1.xml" Id="R8e4321797db845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897e24330640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c88b7de314e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b712490ad40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c6da8945949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ac6c814d14c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e8693384b43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ad2f3efc24c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fdf144c8c4d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MAE AS ble etablert [år] og holder til i Bosberg.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−198 182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8 728 218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9 858 323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10 000 393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 BERIT EIDE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Sofustrøa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7070 Bosberg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918 589 775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 AS</a:t>
            </a:r>
          </a:p>
        </p:txBody>
      </p:sp>
    </p:spTree>
  </p:cSld>
  <p:clrMapOvr>
    <a:masterClrMapping xmlns:a="http://schemas.openxmlformats.org/drawingml/2006/main"/>
  </p:clrMapOvr>
</p:sld>
</file>