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cf425155c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027ffb77d4cbb"/>
  </p:sldMasterIdLst>
  <p:sldIdLst>
    <p:sldId xmlns:r="http://schemas.openxmlformats.org/officeDocument/2006/relationships" id="256" r:id="Rc2b7f53e8740410e"/>
    <p:sldId xmlns:r="http://schemas.openxmlformats.org/officeDocument/2006/relationships" id="257" r:id="Rc6902b0f6a1c4f3e"/>
    <p:sldId xmlns:r="http://schemas.openxmlformats.org/officeDocument/2006/relationships" id="258" r:id="R8606fabfcd914eb1"/>
    <p:sldId xmlns:r="http://schemas.openxmlformats.org/officeDocument/2006/relationships" id="259" r:id="R2c4248b62e7544da"/>
    <p:sldId xmlns:r="http://schemas.openxmlformats.org/officeDocument/2006/relationships" id="260" r:id="R066f15c3111a4c85"/>
    <p:sldId xmlns:r="http://schemas.openxmlformats.org/officeDocument/2006/relationships" id="261" r:id="R6939cd38d4ef4191"/>
    <p:sldId xmlns:r="http://schemas.openxmlformats.org/officeDocument/2006/relationships" id="262" r:id="R9231d6a57dd6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027ffb77d4cbb" /><Relationship Type="http://schemas.openxmlformats.org/officeDocument/2006/relationships/slide" Target="/ppt/slides/slide1.xml" Id="Rc2b7f53e8740410e" /><Relationship Type="http://schemas.openxmlformats.org/officeDocument/2006/relationships/slide" Target="/ppt/slides/slide2.xml" Id="Rc6902b0f6a1c4f3e" /><Relationship Type="http://schemas.openxmlformats.org/officeDocument/2006/relationships/slide" Target="/ppt/slides/slide3.xml" Id="R8606fabfcd914eb1" /><Relationship Type="http://schemas.openxmlformats.org/officeDocument/2006/relationships/slide" Target="/ppt/slides/slide4.xml" Id="R2c4248b62e7544da" /><Relationship Type="http://schemas.openxmlformats.org/officeDocument/2006/relationships/slide" Target="/ppt/slides/slide5.xml" Id="R066f15c3111a4c85" /><Relationship Type="http://schemas.openxmlformats.org/officeDocument/2006/relationships/slide" Target="/ppt/slides/slide6.xml" Id="R6939cd38d4ef4191" /><Relationship Type="http://schemas.openxmlformats.org/officeDocument/2006/relationships/slide" Target="/ppt/slides/slide7.xml" Id="R9231d6a57dd6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7df6b930f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69e9654fc4423" /><Relationship Type="http://schemas.openxmlformats.org/officeDocument/2006/relationships/theme" Target="/ppt/slideMasters/theme/theme1.xml" Id="R7b6534fa7e2a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69e9654fc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bcfec63ba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ac888eec1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9a6a2d92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a5ed90bf7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c1a6694bb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a46fc2c8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666f4caf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6 179 556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LILLEENGEN STAXRUD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918 574 085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