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0473394f741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d4d6219ec4284"/>
  </p:sldMasterIdLst>
  <p:sldIdLst>
    <p:sldId xmlns:r="http://schemas.openxmlformats.org/officeDocument/2006/relationships" id="256" r:id="R3668128076b24ad5"/>
    <p:sldId xmlns:r="http://schemas.openxmlformats.org/officeDocument/2006/relationships" id="257" r:id="R46f23ed4e6b54050"/>
    <p:sldId xmlns:r="http://schemas.openxmlformats.org/officeDocument/2006/relationships" id="258" r:id="R8075b8e5afff40c1"/>
    <p:sldId xmlns:r="http://schemas.openxmlformats.org/officeDocument/2006/relationships" id="259" r:id="Rbe7dbcc3e6a04931"/>
    <p:sldId xmlns:r="http://schemas.openxmlformats.org/officeDocument/2006/relationships" id="260" r:id="Re063ce2f3ff4454e"/>
    <p:sldId xmlns:r="http://schemas.openxmlformats.org/officeDocument/2006/relationships" id="261" r:id="R302222eaa9784d89"/>
    <p:sldId xmlns:r="http://schemas.openxmlformats.org/officeDocument/2006/relationships" id="262" r:id="Ra2bf0d06b8a2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d4d6219ec4284" /><Relationship Type="http://schemas.openxmlformats.org/officeDocument/2006/relationships/slide" Target="/ppt/slides/slide1.xml" Id="R3668128076b24ad5" /><Relationship Type="http://schemas.openxmlformats.org/officeDocument/2006/relationships/slide" Target="/ppt/slides/slide2.xml" Id="R46f23ed4e6b54050" /><Relationship Type="http://schemas.openxmlformats.org/officeDocument/2006/relationships/slide" Target="/ppt/slides/slide3.xml" Id="R8075b8e5afff40c1" /><Relationship Type="http://schemas.openxmlformats.org/officeDocument/2006/relationships/slide" Target="/ppt/slides/slide4.xml" Id="Rbe7dbcc3e6a04931" /><Relationship Type="http://schemas.openxmlformats.org/officeDocument/2006/relationships/slide" Target="/ppt/slides/slide5.xml" Id="Re063ce2f3ff4454e" /><Relationship Type="http://schemas.openxmlformats.org/officeDocument/2006/relationships/slide" Target="/ppt/slides/slide6.xml" Id="R302222eaa9784d89" /><Relationship Type="http://schemas.openxmlformats.org/officeDocument/2006/relationships/slide" Target="/ppt/slides/slide7.xml" Id="Ra2bf0d06b8a2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749b14411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a4322db7948e8" /><Relationship Type="http://schemas.openxmlformats.org/officeDocument/2006/relationships/theme" Target="/ppt/slideMasters/theme/theme1.xml" Id="R148c21950999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a4322db7948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3df3939d5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9aa262fc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99ef6e96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10254acf14c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df728085f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eebe89809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36c9ecb4f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WALAKER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636 281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THOMAS WALAKER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LISE JOHANNESSEN WALAKER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Havreveien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www.pgtbygg.no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918 567 291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WALAKER AS</a:t>
            </a:r>
          </a:p>
        </p:txBody>
      </p:sp>
    </p:spTree>
  </p:cSld>
  <p:clrMapOvr>
    <a:masterClrMapping xmlns:a="http://schemas.openxmlformats.org/drawingml/2006/main"/>
  </p:clrMapOvr>
</p:sld>
</file>