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39c49a55994b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21161352e14ca2"/>
  </p:sldMasterIdLst>
  <p:sldIdLst>
    <p:sldId xmlns:r="http://schemas.openxmlformats.org/officeDocument/2006/relationships" id="256" r:id="R09e0f1a68d5a4654"/>
    <p:sldId xmlns:r="http://schemas.openxmlformats.org/officeDocument/2006/relationships" id="257" r:id="R283069fa15b34590"/>
    <p:sldId xmlns:r="http://schemas.openxmlformats.org/officeDocument/2006/relationships" id="258" r:id="R0974ae32b2e14060"/>
    <p:sldId xmlns:r="http://schemas.openxmlformats.org/officeDocument/2006/relationships" id="259" r:id="R6767cfc731704619"/>
    <p:sldId xmlns:r="http://schemas.openxmlformats.org/officeDocument/2006/relationships" id="260" r:id="R56a20b18712341fc"/>
    <p:sldId xmlns:r="http://schemas.openxmlformats.org/officeDocument/2006/relationships" id="261" r:id="Rf54b72e6c7114371"/>
    <p:sldId xmlns:r="http://schemas.openxmlformats.org/officeDocument/2006/relationships" id="262" r:id="Re6b7de319f9a47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21161352e14ca2" /><Relationship Type="http://schemas.openxmlformats.org/officeDocument/2006/relationships/slide" Target="/ppt/slides/slide1.xml" Id="R09e0f1a68d5a4654" /><Relationship Type="http://schemas.openxmlformats.org/officeDocument/2006/relationships/slide" Target="/ppt/slides/slide2.xml" Id="R283069fa15b34590" /><Relationship Type="http://schemas.openxmlformats.org/officeDocument/2006/relationships/slide" Target="/ppt/slides/slide3.xml" Id="R0974ae32b2e14060" /><Relationship Type="http://schemas.openxmlformats.org/officeDocument/2006/relationships/slide" Target="/ppt/slides/slide4.xml" Id="R6767cfc731704619" /><Relationship Type="http://schemas.openxmlformats.org/officeDocument/2006/relationships/slide" Target="/ppt/slides/slide5.xml" Id="R56a20b18712341fc" /><Relationship Type="http://schemas.openxmlformats.org/officeDocument/2006/relationships/slide" Target="/ppt/slides/slide6.xml" Id="Rf54b72e6c7114371" /><Relationship Type="http://schemas.openxmlformats.org/officeDocument/2006/relationships/slide" Target="/ppt/slides/slide7.xml" Id="Re6b7de319f9a47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df0aa0b34748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41a3905863415c" /><Relationship Type="http://schemas.openxmlformats.org/officeDocument/2006/relationships/theme" Target="/ppt/slideMasters/theme/theme1.xml" Id="Rc4f9fda6746043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41a390586341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9e6e9513bd48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35abda2594453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c3df5d814f44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8e68d99774f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eab21941e94b2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54063b6c9b4d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1f6fd9c424f5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 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 SERVICE AS ble etablert [år] og holder til i Sandøy.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400 500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271 865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271 865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483 996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748 062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LINNINGSVOLL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Kringsjåvegen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6297 Sandøy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918 545 263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 SERVICE AS</a:t>
            </a:r>
          </a:p>
        </p:txBody>
      </p:sp>
    </p:spTree>
  </p:cSld>
  <p:clrMapOvr>
    <a:masterClrMapping xmlns:a="http://schemas.openxmlformats.org/drawingml/2006/main"/>
  </p:clrMapOvr>
</p:sld>
</file>