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b466f3836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928c52e15426f"/>
  </p:sldMasterIdLst>
  <p:sldIdLst>
    <p:sldId xmlns:r="http://schemas.openxmlformats.org/officeDocument/2006/relationships" id="256" r:id="Rd55cb9ff89684803"/>
    <p:sldId xmlns:r="http://schemas.openxmlformats.org/officeDocument/2006/relationships" id="257" r:id="R9db661f34c4a4704"/>
    <p:sldId xmlns:r="http://schemas.openxmlformats.org/officeDocument/2006/relationships" id="258" r:id="R1abf60d71e60402f"/>
    <p:sldId xmlns:r="http://schemas.openxmlformats.org/officeDocument/2006/relationships" id="259" r:id="R748bda206f044766"/>
    <p:sldId xmlns:r="http://schemas.openxmlformats.org/officeDocument/2006/relationships" id="260" r:id="R1e44b96665d148e6"/>
    <p:sldId xmlns:r="http://schemas.openxmlformats.org/officeDocument/2006/relationships" id="261" r:id="Re6cec432ed204c03"/>
    <p:sldId xmlns:r="http://schemas.openxmlformats.org/officeDocument/2006/relationships" id="262" r:id="Rde7f9dc825fe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928c52e15426f" /><Relationship Type="http://schemas.openxmlformats.org/officeDocument/2006/relationships/slide" Target="/ppt/slides/slide1.xml" Id="Rd55cb9ff89684803" /><Relationship Type="http://schemas.openxmlformats.org/officeDocument/2006/relationships/slide" Target="/ppt/slides/slide2.xml" Id="R9db661f34c4a4704" /><Relationship Type="http://schemas.openxmlformats.org/officeDocument/2006/relationships/slide" Target="/ppt/slides/slide3.xml" Id="R1abf60d71e60402f" /><Relationship Type="http://schemas.openxmlformats.org/officeDocument/2006/relationships/slide" Target="/ppt/slides/slide4.xml" Id="R748bda206f044766" /><Relationship Type="http://schemas.openxmlformats.org/officeDocument/2006/relationships/slide" Target="/ppt/slides/slide5.xml" Id="R1e44b96665d148e6" /><Relationship Type="http://schemas.openxmlformats.org/officeDocument/2006/relationships/slide" Target="/ppt/slides/slide6.xml" Id="Re6cec432ed204c03" /><Relationship Type="http://schemas.openxmlformats.org/officeDocument/2006/relationships/slide" Target="/ppt/slides/slide7.xml" Id="Rde7f9dc825fe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86959aee2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6875601a4278" /><Relationship Type="http://schemas.openxmlformats.org/officeDocument/2006/relationships/theme" Target="/ppt/slideMasters/theme/theme1.xml" Id="Rdff5ba9ee1d2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b6875601a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eb04746b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d459edc4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b7f6edef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e54d6d6fc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87eb63b7b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c7573810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0e3a6635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Høyem, Prost Holsviks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