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0e1761f74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3346da8954da6"/>
  </p:sldMasterIdLst>
  <p:sldIdLst>
    <p:sldId xmlns:r="http://schemas.openxmlformats.org/officeDocument/2006/relationships" id="256" r:id="R32cffd8992c64c3b"/>
    <p:sldId xmlns:r="http://schemas.openxmlformats.org/officeDocument/2006/relationships" id="257" r:id="R7466daf615b94ab7"/>
    <p:sldId xmlns:r="http://schemas.openxmlformats.org/officeDocument/2006/relationships" id="258" r:id="R8a8c6a5f58554274"/>
    <p:sldId xmlns:r="http://schemas.openxmlformats.org/officeDocument/2006/relationships" id="259" r:id="Raed3a87459bb4b8e"/>
    <p:sldId xmlns:r="http://schemas.openxmlformats.org/officeDocument/2006/relationships" id="260" r:id="Rfb970a358db54406"/>
    <p:sldId xmlns:r="http://schemas.openxmlformats.org/officeDocument/2006/relationships" id="261" r:id="R6965829de0564c46"/>
    <p:sldId xmlns:r="http://schemas.openxmlformats.org/officeDocument/2006/relationships" id="262" r:id="R50f51f60a1f5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3346da8954da6" /><Relationship Type="http://schemas.openxmlformats.org/officeDocument/2006/relationships/slide" Target="/ppt/slides/slide1.xml" Id="R32cffd8992c64c3b" /><Relationship Type="http://schemas.openxmlformats.org/officeDocument/2006/relationships/slide" Target="/ppt/slides/slide2.xml" Id="R7466daf615b94ab7" /><Relationship Type="http://schemas.openxmlformats.org/officeDocument/2006/relationships/slide" Target="/ppt/slides/slide3.xml" Id="R8a8c6a5f58554274" /><Relationship Type="http://schemas.openxmlformats.org/officeDocument/2006/relationships/slide" Target="/ppt/slides/slide4.xml" Id="Raed3a87459bb4b8e" /><Relationship Type="http://schemas.openxmlformats.org/officeDocument/2006/relationships/slide" Target="/ppt/slides/slide5.xml" Id="Rfb970a358db54406" /><Relationship Type="http://schemas.openxmlformats.org/officeDocument/2006/relationships/slide" Target="/ppt/slides/slide6.xml" Id="R6965829de0564c46" /><Relationship Type="http://schemas.openxmlformats.org/officeDocument/2006/relationships/slide" Target="/ppt/slides/slide7.xml" Id="R50f51f60a1f5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00bbe2779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529eaf1d4107" /><Relationship Type="http://schemas.openxmlformats.org/officeDocument/2006/relationships/theme" Target="/ppt/slideMasters/theme/theme1.xml" Id="R47b36c395a75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6529eaf1d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ec9672e92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fdc6eb3d5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109eb5ea4e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b028c808c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a9ea68a29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f202b731e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43726b57b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