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adb4093192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b6d0acc4c4d80"/>
  </p:sldMasterIdLst>
  <p:sldIdLst>
    <p:sldId xmlns:r="http://schemas.openxmlformats.org/officeDocument/2006/relationships" id="256" r:id="R9f0372abff6b4c26"/>
    <p:sldId xmlns:r="http://schemas.openxmlformats.org/officeDocument/2006/relationships" id="257" r:id="Re506200f28414d76"/>
    <p:sldId xmlns:r="http://schemas.openxmlformats.org/officeDocument/2006/relationships" id="258" r:id="R57e32eedf29145ac"/>
    <p:sldId xmlns:r="http://schemas.openxmlformats.org/officeDocument/2006/relationships" id="259" r:id="Rcfb84335b1de42c6"/>
    <p:sldId xmlns:r="http://schemas.openxmlformats.org/officeDocument/2006/relationships" id="260" r:id="Ra30e4de7925a4fdc"/>
    <p:sldId xmlns:r="http://schemas.openxmlformats.org/officeDocument/2006/relationships" id="261" r:id="Rcf7837ef442048b1"/>
    <p:sldId xmlns:r="http://schemas.openxmlformats.org/officeDocument/2006/relationships" id="262" r:id="Rd4ab843fbc1a49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b6d0acc4c4d80" /><Relationship Type="http://schemas.openxmlformats.org/officeDocument/2006/relationships/slide" Target="/ppt/slides/slide1.xml" Id="R9f0372abff6b4c26" /><Relationship Type="http://schemas.openxmlformats.org/officeDocument/2006/relationships/slide" Target="/ppt/slides/slide2.xml" Id="Re506200f28414d76" /><Relationship Type="http://schemas.openxmlformats.org/officeDocument/2006/relationships/slide" Target="/ppt/slides/slide3.xml" Id="R57e32eedf29145ac" /><Relationship Type="http://schemas.openxmlformats.org/officeDocument/2006/relationships/slide" Target="/ppt/slides/slide4.xml" Id="Rcfb84335b1de42c6" /><Relationship Type="http://schemas.openxmlformats.org/officeDocument/2006/relationships/slide" Target="/ppt/slides/slide5.xml" Id="Ra30e4de7925a4fdc" /><Relationship Type="http://schemas.openxmlformats.org/officeDocument/2006/relationships/slide" Target="/ppt/slides/slide6.xml" Id="Rcf7837ef442048b1" /><Relationship Type="http://schemas.openxmlformats.org/officeDocument/2006/relationships/slide" Target="/ppt/slides/slide7.xml" Id="Rd4ab843fbc1a49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03213d868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5b3bf6f34f64" /><Relationship Type="http://schemas.openxmlformats.org/officeDocument/2006/relationships/theme" Target="/ppt/slideMasters/theme/theme1.xml" Id="Re04b17eec9d6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75b3bf6f3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45a7c6f05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c969f042b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60dbd4363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b58bc7626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17ede9feb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05e9cbbd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ce2fdcd0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JON-HÅKON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