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ee4c79086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e5c8a05da4ba6"/>
  </p:sldMasterIdLst>
  <p:sldIdLst>
    <p:sldId xmlns:r="http://schemas.openxmlformats.org/officeDocument/2006/relationships" id="256" r:id="R7b791151ae8c481f"/>
    <p:sldId xmlns:r="http://schemas.openxmlformats.org/officeDocument/2006/relationships" id="257" r:id="R75e2aeb2cde64d73"/>
    <p:sldId xmlns:r="http://schemas.openxmlformats.org/officeDocument/2006/relationships" id="258" r:id="R6dd97cbe0f0245c2"/>
    <p:sldId xmlns:r="http://schemas.openxmlformats.org/officeDocument/2006/relationships" id="259" r:id="R36d83c7c3fac4ba7"/>
    <p:sldId xmlns:r="http://schemas.openxmlformats.org/officeDocument/2006/relationships" id="260" r:id="R28444c0fbe104323"/>
    <p:sldId xmlns:r="http://schemas.openxmlformats.org/officeDocument/2006/relationships" id="261" r:id="Rfaae9fd74bc34ed5"/>
    <p:sldId xmlns:r="http://schemas.openxmlformats.org/officeDocument/2006/relationships" id="262" r:id="R90e1bc8ad12f44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e5c8a05da4ba6" /><Relationship Type="http://schemas.openxmlformats.org/officeDocument/2006/relationships/slide" Target="/ppt/slides/slide1.xml" Id="R7b791151ae8c481f" /><Relationship Type="http://schemas.openxmlformats.org/officeDocument/2006/relationships/slide" Target="/ppt/slides/slide2.xml" Id="R75e2aeb2cde64d73" /><Relationship Type="http://schemas.openxmlformats.org/officeDocument/2006/relationships/slide" Target="/ppt/slides/slide3.xml" Id="R6dd97cbe0f0245c2" /><Relationship Type="http://schemas.openxmlformats.org/officeDocument/2006/relationships/slide" Target="/ppt/slides/slide4.xml" Id="R36d83c7c3fac4ba7" /><Relationship Type="http://schemas.openxmlformats.org/officeDocument/2006/relationships/slide" Target="/ppt/slides/slide5.xml" Id="R28444c0fbe104323" /><Relationship Type="http://schemas.openxmlformats.org/officeDocument/2006/relationships/slide" Target="/ppt/slides/slide6.xml" Id="Rfaae9fd74bc34ed5" /><Relationship Type="http://schemas.openxmlformats.org/officeDocument/2006/relationships/slide" Target="/ppt/slides/slide7.xml" Id="R90e1bc8ad12f44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c8b83c674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951ca15ab47c4" /><Relationship Type="http://schemas.openxmlformats.org/officeDocument/2006/relationships/theme" Target="/ppt/slideMasters/theme/theme1.xml" Id="R82d92de76651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951ca15ab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86de029ab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90369bbfc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cba053db5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44ee1f026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111382dc6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724b47ac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abdb38108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