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7e2300fbf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9968466fc4ddd"/>
  </p:sldMasterIdLst>
  <p:sldIdLst>
    <p:sldId xmlns:r="http://schemas.openxmlformats.org/officeDocument/2006/relationships" id="256" r:id="Ra14a1027de584a4d"/>
    <p:sldId xmlns:r="http://schemas.openxmlformats.org/officeDocument/2006/relationships" id="257" r:id="R39273102947248e2"/>
    <p:sldId xmlns:r="http://schemas.openxmlformats.org/officeDocument/2006/relationships" id="258" r:id="R17579a64af574d6d"/>
    <p:sldId xmlns:r="http://schemas.openxmlformats.org/officeDocument/2006/relationships" id="259" r:id="Reb5ea03c6af04dce"/>
    <p:sldId xmlns:r="http://schemas.openxmlformats.org/officeDocument/2006/relationships" id="260" r:id="R34d8cb41aa3142ef"/>
    <p:sldId xmlns:r="http://schemas.openxmlformats.org/officeDocument/2006/relationships" id="261" r:id="R0f6f2796cffb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9968466fc4ddd" /><Relationship Type="http://schemas.openxmlformats.org/officeDocument/2006/relationships/slide" Target="/ppt/slides/slide1.xml" Id="Ra14a1027de584a4d" /><Relationship Type="http://schemas.openxmlformats.org/officeDocument/2006/relationships/slide" Target="/ppt/slides/slide2.xml" Id="R39273102947248e2" /><Relationship Type="http://schemas.openxmlformats.org/officeDocument/2006/relationships/slide" Target="/ppt/slides/slide3.xml" Id="R17579a64af574d6d" /><Relationship Type="http://schemas.openxmlformats.org/officeDocument/2006/relationships/slide" Target="/ppt/slides/slide4.xml" Id="Reb5ea03c6af04dce" /><Relationship Type="http://schemas.openxmlformats.org/officeDocument/2006/relationships/slide" Target="/ppt/slides/slide5.xml" Id="R34d8cb41aa3142ef" /><Relationship Type="http://schemas.openxmlformats.org/officeDocument/2006/relationships/slide" Target="/ppt/slides/slide6.xml" Id="R0f6f2796cffb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a6d5448de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04c09d5154553" /><Relationship Type="http://schemas.openxmlformats.org/officeDocument/2006/relationships/theme" Target="/ppt/slideMasters/theme/theme1.xml" Id="Rf4a2d04ffc28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04c09d515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ec76ce5d3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a1b095113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7cdd674db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20a2e2c7c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c0428d38a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e41de597d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