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7ab8a0409941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55d011e3f54e34"/>
  </p:sldMasterIdLst>
  <p:sldIdLst>
    <p:sldId xmlns:r="http://schemas.openxmlformats.org/officeDocument/2006/relationships" id="256" r:id="R8c058a54d5e943e7"/>
    <p:sldId xmlns:r="http://schemas.openxmlformats.org/officeDocument/2006/relationships" id="257" r:id="Ra520b41939524e19"/>
    <p:sldId xmlns:r="http://schemas.openxmlformats.org/officeDocument/2006/relationships" id="258" r:id="R15a6c29308cc4883"/>
    <p:sldId xmlns:r="http://schemas.openxmlformats.org/officeDocument/2006/relationships" id="259" r:id="Rbe057b7237874437"/>
    <p:sldId xmlns:r="http://schemas.openxmlformats.org/officeDocument/2006/relationships" id="260" r:id="Rab28d1d4bc7f407e"/>
    <p:sldId xmlns:r="http://schemas.openxmlformats.org/officeDocument/2006/relationships" id="261" r:id="Ree03e813a8074d8c"/>
    <p:sldId xmlns:r="http://schemas.openxmlformats.org/officeDocument/2006/relationships" id="262" r:id="R5c18e2efe82f40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55d011e3f54e34" /><Relationship Type="http://schemas.openxmlformats.org/officeDocument/2006/relationships/slide" Target="/ppt/slides/slide1.xml" Id="R8c058a54d5e943e7" /><Relationship Type="http://schemas.openxmlformats.org/officeDocument/2006/relationships/slide" Target="/ppt/slides/slide2.xml" Id="Ra520b41939524e19" /><Relationship Type="http://schemas.openxmlformats.org/officeDocument/2006/relationships/slide" Target="/ppt/slides/slide3.xml" Id="R15a6c29308cc4883" /><Relationship Type="http://schemas.openxmlformats.org/officeDocument/2006/relationships/slide" Target="/ppt/slides/slide4.xml" Id="Rbe057b7237874437" /><Relationship Type="http://schemas.openxmlformats.org/officeDocument/2006/relationships/slide" Target="/ppt/slides/slide5.xml" Id="Rab28d1d4bc7f407e" /><Relationship Type="http://schemas.openxmlformats.org/officeDocument/2006/relationships/slide" Target="/ppt/slides/slide6.xml" Id="Ree03e813a8074d8c" /><Relationship Type="http://schemas.openxmlformats.org/officeDocument/2006/relationships/slide" Target="/ppt/slides/slide7.xml" Id="R5c18e2efe82f40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6b0522a90149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8ecd000a449d5" /><Relationship Type="http://schemas.openxmlformats.org/officeDocument/2006/relationships/theme" Target="/ppt/slideMasters/theme/theme1.xml" Id="R1c9d54c51aaf42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c8ecd000a449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a1191663141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ac68af85043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6be194234145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277202e544a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ca0517f834d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a636d9d9cf48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22ac28e2f348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TINTO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TINTO HOLDING AS ble etablert [år] og holder til i Valen.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2 207 371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2 248 451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5 025 068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5 100 876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TRYGVE MARKHUS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BRU MARKHUS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BRU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Terje Bru Markhus, Klubbavikjo 32A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5451 Valen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918 444 920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TINTO HOLDING AS</a:t>
            </a:r>
          </a:p>
        </p:txBody>
      </p:sp>
    </p:spTree>
  </p:cSld>
  <p:clrMapOvr>
    <a:masterClrMapping xmlns:a="http://schemas.openxmlformats.org/drawingml/2006/main"/>
  </p:clrMapOvr>
</p:sld>
</file>