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7501d47d6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8a33625614371"/>
  </p:sldMasterIdLst>
  <p:sldIdLst>
    <p:sldId xmlns:r="http://schemas.openxmlformats.org/officeDocument/2006/relationships" id="256" r:id="R666bf2db49304ae3"/>
    <p:sldId xmlns:r="http://schemas.openxmlformats.org/officeDocument/2006/relationships" id="257" r:id="Rbd29a5cf7f4d4d07"/>
    <p:sldId xmlns:r="http://schemas.openxmlformats.org/officeDocument/2006/relationships" id="258" r:id="R1674477cb0114ecc"/>
    <p:sldId xmlns:r="http://schemas.openxmlformats.org/officeDocument/2006/relationships" id="259" r:id="Rd78c7951a0ff4135"/>
    <p:sldId xmlns:r="http://schemas.openxmlformats.org/officeDocument/2006/relationships" id="260" r:id="Rcf9ed044375f47e5"/>
    <p:sldId xmlns:r="http://schemas.openxmlformats.org/officeDocument/2006/relationships" id="261" r:id="R097d3367f1334c89"/>
    <p:sldId xmlns:r="http://schemas.openxmlformats.org/officeDocument/2006/relationships" id="262" r:id="Rcbe404371854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8a33625614371" /><Relationship Type="http://schemas.openxmlformats.org/officeDocument/2006/relationships/slide" Target="/ppt/slides/slide1.xml" Id="R666bf2db49304ae3" /><Relationship Type="http://schemas.openxmlformats.org/officeDocument/2006/relationships/slide" Target="/ppt/slides/slide2.xml" Id="Rbd29a5cf7f4d4d07" /><Relationship Type="http://schemas.openxmlformats.org/officeDocument/2006/relationships/slide" Target="/ppt/slides/slide3.xml" Id="R1674477cb0114ecc" /><Relationship Type="http://schemas.openxmlformats.org/officeDocument/2006/relationships/slide" Target="/ppt/slides/slide4.xml" Id="Rd78c7951a0ff4135" /><Relationship Type="http://schemas.openxmlformats.org/officeDocument/2006/relationships/slide" Target="/ppt/slides/slide5.xml" Id="Rcf9ed044375f47e5" /><Relationship Type="http://schemas.openxmlformats.org/officeDocument/2006/relationships/slide" Target="/ppt/slides/slide6.xml" Id="R097d3367f1334c89" /><Relationship Type="http://schemas.openxmlformats.org/officeDocument/2006/relationships/slide" Target="/ppt/slides/slide7.xml" Id="Rcbe404371854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8f0a141a8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4e4abed24c4e" /><Relationship Type="http://schemas.openxmlformats.org/officeDocument/2006/relationships/theme" Target="/ppt/slideMasters/theme/theme1.xml" Id="R7d7d9b640eb3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24e4abed2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a99afb42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88d23117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5a683bda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4f85dc1f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a5758fca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c47366694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4be94d2c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COMPETO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COMPETO FINANS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HEGERTUN BRATGJERD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918 431 829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COMPETO FINANS AS</a:t>
            </a:r>
          </a:p>
        </p:txBody>
      </p:sp>
    </p:spTree>
  </p:cSld>
  <p:clrMapOvr>
    <a:masterClrMapping xmlns:a="http://schemas.openxmlformats.org/drawingml/2006/main"/>
  </p:clrMapOvr>
</p:sld>
</file>