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b2b3fee6b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af57aebe444f2"/>
  </p:sldMasterIdLst>
  <p:sldIdLst>
    <p:sldId xmlns:r="http://schemas.openxmlformats.org/officeDocument/2006/relationships" id="256" r:id="R2c352f43ec484534"/>
    <p:sldId xmlns:r="http://schemas.openxmlformats.org/officeDocument/2006/relationships" id="257" r:id="R680ab6ff75fb42b3"/>
    <p:sldId xmlns:r="http://schemas.openxmlformats.org/officeDocument/2006/relationships" id="258" r:id="Rdfc22aa5418f4e25"/>
    <p:sldId xmlns:r="http://schemas.openxmlformats.org/officeDocument/2006/relationships" id="259" r:id="R131561fdeb204e59"/>
    <p:sldId xmlns:r="http://schemas.openxmlformats.org/officeDocument/2006/relationships" id="260" r:id="R49bcadfd7f94434c"/>
    <p:sldId xmlns:r="http://schemas.openxmlformats.org/officeDocument/2006/relationships" id="261" r:id="R521981b4545048e1"/>
    <p:sldId xmlns:r="http://schemas.openxmlformats.org/officeDocument/2006/relationships" id="262" r:id="R6f6f63992718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af57aebe444f2" /><Relationship Type="http://schemas.openxmlformats.org/officeDocument/2006/relationships/slide" Target="/ppt/slides/slide1.xml" Id="R2c352f43ec484534" /><Relationship Type="http://schemas.openxmlformats.org/officeDocument/2006/relationships/slide" Target="/ppt/slides/slide2.xml" Id="R680ab6ff75fb42b3" /><Relationship Type="http://schemas.openxmlformats.org/officeDocument/2006/relationships/slide" Target="/ppt/slides/slide3.xml" Id="Rdfc22aa5418f4e25" /><Relationship Type="http://schemas.openxmlformats.org/officeDocument/2006/relationships/slide" Target="/ppt/slides/slide4.xml" Id="R131561fdeb204e59" /><Relationship Type="http://schemas.openxmlformats.org/officeDocument/2006/relationships/slide" Target="/ppt/slides/slide5.xml" Id="R49bcadfd7f94434c" /><Relationship Type="http://schemas.openxmlformats.org/officeDocument/2006/relationships/slide" Target="/ppt/slides/slide6.xml" Id="R521981b4545048e1" /><Relationship Type="http://schemas.openxmlformats.org/officeDocument/2006/relationships/slide" Target="/ppt/slides/slide7.xml" Id="R6f6f63992718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eadc6249d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d62054d834db8" /><Relationship Type="http://schemas.openxmlformats.org/officeDocument/2006/relationships/theme" Target="/ppt/slideMasters/theme/theme1.xml" Id="R877bf13cb683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d62054d83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a0ffc8388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f1ae9b23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d9624fbf40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0be671318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3204c4ba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07f78bd1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39683109a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21 144 175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OMSTED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