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3963f03f2945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7166efd8164825"/>
  </p:sldMasterIdLst>
  <p:sldIdLst>
    <p:sldId xmlns:r="http://schemas.openxmlformats.org/officeDocument/2006/relationships" id="256" r:id="R6ce6d90992ee4f44"/>
    <p:sldId xmlns:r="http://schemas.openxmlformats.org/officeDocument/2006/relationships" id="257" r:id="R17f37213c26c45db"/>
    <p:sldId xmlns:r="http://schemas.openxmlformats.org/officeDocument/2006/relationships" id="258" r:id="R2b247d38af914b0e"/>
    <p:sldId xmlns:r="http://schemas.openxmlformats.org/officeDocument/2006/relationships" id="259" r:id="Rea0d08a7dc434d42"/>
    <p:sldId xmlns:r="http://schemas.openxmlformats.org/officeDocument/2006/relationships" id="260" r:id="Re4a0750ef1fb4b11"/>
    <p:sldId xmlns:r="http://schemas.openxmlformats.org/officeDocument/2006/relationships" id="261" r:id="R31ae3461e8fb4c28"/>
    <p:sldId xmlns:r="http://schemas.openxmlformats.org/officeDocument/2006/relationships" id="262" r:id="R34389b92569f47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7166efd8164825" /><Relationship Type="http://schemas.openxmlformats.org/officeDocument/2006/relationships/slide" Target="/ppt/slides/slide1.xml" Id="R6ce6d90992ee4f44" /><Relationship Type="http://schemas.openxmlformats.org/officeDocument/2006/relationships/slide" Target="/ppt/slides/slide2.xml" Id="R17f37213c26c45db" /><Relationship Type="http://schemas.openxmlformats.org/officeDocument/2006/relationships/slide" Target="/ppt/slides/slide3.xml" Id="R2b247d38af914b0e" /><Relationship Type="http://schemas.openxmlformats.org/officeDocument/2006/relationships/slide" Target="/ppt/slides/slide4.xml" Id="Rea0d08a7dc434d42" /><Relationship Type="http://schemas.openxmlformats.org/officeDocument/2006/relationships/slide" Target="/ppt/slides/slide5.xml" Id="Re4a0750ef1fb4b11" /><Relationship Type="http://schemas.openxmlformats.org/officeDocument/2006/relationships/slide" Target="/ppt/slides/slide6.xml" Id="R31ae3461e8fb4c28" /><Relationship Type="http://schemas.openxmlformats.org/officeDocument/2006/relationships/slide" Target="/ppt/slides/slide7.xml" Id="R34389b92569f47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3d8207ae9041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3797fcb544676" /><Relationship Type="http://schemas.openxmlformats.org/officeDocument/2006/relationships/theme" Target="/ppt/slideMasters/theme/theme1.xml" Id="R70e6728cf5c14a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73797fcb5446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3bae2acf441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c3446e41b43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bdac9e6114b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1523c44c14c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7d854c12c4e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5ecf24e534c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7be89927e43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AUDITCO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AUDITCO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−1 315 409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3 645 614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572 504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5 281 314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P. HILSEN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Jens Petter Hilsen, Kokkerudåsen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918 369 864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