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38079e7cec4b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a5c7697bb4e2d"/>
  </p:sldMasterIdLst>
  <p:sldIdLst>
    <p:sldId xmlns:r="http://schemas.openxmlformats.org/officeDocument/2006/relationships" id="256" r:id="R194e8a7e75774832"/>
    <p:sldId xmlns:r="http://schemas.openxmlformats.org/officeDocument/2006/relationships" id="257" r:id="R622d689b762c4f78"/>
    <p:sldId xmlns:r="http://schemas.openxmlformats.org/officeDocument/2006/relationships" id="258" r:id="Rd731a4bfbd984579"/>
    <p:sldId xmlns:r="http://schemas.openxmlformats.org/officeDocument/2006/relationships" id="259" r:id="R5e8010959da54e2e"/>
    <p:sldId xmlns:r="http://schemas.openxmlformats.org/officeDocument/2006/relationships" id="260" r:id="R3af9ca2a4bdf4638"/>
    <p:sldId xmlns:r="http://schemas.openxmlformats.org/officeDocument/2006/relationships" id="261" r:id="R3e6c7404aa25447c"/>
    <p:sldId xmlns:r="http://schemas.openxmlformats.org/officeDocument/2006/relationships" id="262" r:id="R1a0b047e405e45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a5c7697bb4e2d" /><Relationship Type="http://schemas.openxmlformats.org/officeDocument/2006/relationships/slide" Target="/ppt/slides/slide1.xml" Id="R194e8a7e75774832" /><Relationship Type="http://schemas.openxmlformats.org/officeDocument/2006/relationships/slide" Target="/ppt/slides/slide2.xml" Id="R622d689b762c4f78" /><Relationship Type="http://schemas.openxmlformats.org/officeDocument/2006/relationships/slide" Target="/ppt/slides/slide3.xml" Id="Rd731a4bfbd984579" /><Relationship Type="http://schemas.openxmlformats.org/officeDocument/2006/relationships/slide" Target="/ppt/slides/slide4.xml" Id="R5e8010959da54e2e" /><Relationship Type="http://schemas.openxmlformats.org/officeDocument/2006/relationships/slide" Target="/ppt/slides/slide5.xml" Id="R3af9ca2a4bdf4638" /><Relationship Type="http://schemas.openxmlformats.org/officeDocument/2006/relationships/slide" Target="/ppt/slides/slide6.xml" Id="R3e6c7404aa25447c" /><Relationship Type="http://schemas.openxmlformats.org/officeDocument/2006/relationships/slide" Target="/ppt/slides/slide7.xml" Id="R1a0b047e405e45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5963608ff4d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fd537cce04b26" /><Relationship Type="http://schemas.openxmlformats.org/officeDocument/2006/relationships/theme" Target="/ppt/slideMasters/theme/theme1.xml" Id="R5ccb3b1a662e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fd537cce0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2d8959ef440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c9d8f80d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3ca654a8c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a5873cce8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abbc0479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51a3e3dc9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89f15683e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GRUPPEN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10 907 569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−7 088 550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23 564 285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38 600 700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PENDO CONSULT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HOLDING AS  –  23,4 %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918 313 540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GRUPPEN AS</a:t>
            </a:r>
          </a:p>
        </p:txBody>
      </p:sp>
    </p:spTree>
  </p:cSld>
  <p:clrMapOvr>
    <a:masterClrMapping xmlns:a="http://schemas.openxmlformats.org/drawingml/2006/main"/>
  </p:clrMapOvr>
</p:sld>
</file>