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161aa6af2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8e6fa7658456d"/>
  </p:sldMasterIdLst>
  <p:sldIdLst>
    <p:sldId xmlns:r="http://schemas.openxmlformats.org/officeDocument/2006/relationships" id="256" r:id="Rce0a411ac20548ae"/>
    <p:sldId xmlns:r="http://schemas.openxmlformats.org/officeDocument/2006/relationships" id="257" r:id="Rcb356fa241e34e63"/>
    <p:sldId xmlns:r="http://schemas.openxmlformats.org/officeDocument/2006/relationships" id="258" r:id="R2fdfac0010b74d59"/>
    <p:sldId xmlns:r="http://schemas.openxmlformats.org/officeDocument/2006/relationships" id="259" r:id="R81106791cde043b6"/>
    <p:sldId xmlns:r="http://schemas.openxmlformats.org/officeDocument/2006/relationships" id="260" r:id="R67e7f9995ae5409e"/>
    <p:sldId xmlns:r="http://schemas.openxmlformats.org/officeDocument/2006/relationships" id="261" r:id="R09504f79b23e41bb"/>
    <p:sldId xmlns:r="http://schemas.openxmlformats.org/officeDocument/2006/relationships" id="262" r:id="Re210eec80470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8e6fa7658456d" /><Relationship Type="http://schemas.openxmlformats.org/officeDocument/2006/relationships/slide" Target="/ppt/slides/slide1.xml" Id="Rce0a411ac20548ae" /><Relationship Type="http://schemas.openxmlformats.org/officeDocument/2006/relationships/slide" Target="/ppt/slides/slide2.xml" Id="Rcb356fa241e34e63" /><Relationship Type="http://schemas.openxmlformats.org/officeDocument/2006/relationships/slide" Target="/ppt/slides/slide3.xml" Id="R2fdfac0010b74d59" /><Relationship Type="http://schemas.openxmlformats.org/officeDocument/2006/relationships/slide" Target="/ppt/slides/slide4.xml" Id="R81106791cde043b6" /><Relationship Type="http://schemas.openxmlformats.org/officeDocument/2006/relationships/slide" Target="/ppt/slides/slide5.xml" Id="R67e7f9995ae5409e" /><Relationship Type="http://schemas.openxmlformats.org/officeDocument/2006/relationships/slide" Target="/ppt/slides/slide6.xml" Id="R09504f79b23e41bb" /><Relationship Type="http://schemas.openxmlformats.org/officeDocument/2006/relationships/slide" Target="/ppt/slides/slide7.xml" Id="Re210eec80470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30ea07582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b961f7364dc2" /><Relationship Type="http://schemas.openxmlformats.org/officeDocument/2006/relationships/theme" Target="/ppt/slideMasters/theme/theme1.xml" Id="R853ff9d98b9b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ab961f736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f07aac34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eb42eb2a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bdf899fa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cd4947cd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a0ac5008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f03c842e2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94bc1f48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146 600 364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4 074 098 600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4 077 305 100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918 298 371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