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12c1175556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82ed064924a5c"/>
  </p:sldMasterIdLst>
  <p:sldIdLst>
    <p:sldId xmlns:r="http://schemas.openxmlformats.org/officeDocument/2006/relationships" id="256" r:id="Re65480d51b134330"/>
    <p:sldId xmlns:r="http://schemas.openxmlformats.org/officeDocument/2006/relationships" id="257" r:id="R6e2176b472914e0d"/>
    <p:sldId xmlns:r="http://schemas.openxmlformats.org/officeDocument/2006/relationships" id="258" r:id="Re554c2347dca4778"/>
    <p:sldId xmlns:r="http://schemas.openxmlformats.org/officeDocument/2006/relationships" id="259" r:id="R6cf596813c3f4bd8"/>
    <p:sldId xmlns:r="http://schemas.openxmlformats.org/officeDocument/2006/relationships" id="260" r:id="Ra5ee57d1b4f34c97"/>
    <p:sldId xmlns:r="http://schemas.openxmlformats.org/officeDocument/2006/relationships" id="261" r:id="Re0da306b8c2d46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82ed064924a5c" /><Relationship Type="http://schemas.openxmlformats.org/officeDocument/2006/relationships/slide" Target="/ppt/slides/slide1.xml" Id="Re65480d51b134330" /><Relationship Type="http://schemas.openxmlformats.org/officeDocument/2006/relationships/slide" Target="/ppt/slides/slide2.xml" Id="R6e2176b472914e0d" /><Relationship Type="http://schemas.openxmlformats.org/officeDocument/2006/relationships/slide" Target="/ppt/slides/slide3.xml" Id="Re554c2347dca4778" /><Relationship Type="http://schemas.openxmlformats.org/officeDocument/2006/relationships/slide" Target="/ppt/slides/slide4.xml" Id="R6cf596813c3f4bd8" /><Relationship Type="http://schemas.openxmlformats.org/officeDocument/2006/relationships/slide" Target="/ppt/slides/slide5.xml" Id="Ra5ee57d1b4f34c97" /><Relationship Type="http://schemas.openxmlformats.org/officeDocument/2006/relationships/slide" Target="/ppt/slides/slide6.xml" Id="Re0da306b8c2d46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7e7e1b266544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b8e063c4b4de8" /><Relationship Type="http://schemas.openxmlformats.org/officeDocument/2006/relationships/theme" Target="/ppt/slideMasters/theme/theme1.xml" Id="R5961dd73c221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8b8e063c4b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fd2ba7b0447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4818fb8b14e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302ffab9d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6d49dd81c4a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ed648ba3f42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97c624a814c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NØTTERØY- TØNSBERG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TØNSBERG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79 508 162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1 216 346 771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1 245 747 818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