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b2c1a2499046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44fcef08e14117"/>
  </p:sldMasterIdLst>
  <p:sldIdLst>
    <p:sldId xmlns:r="http://schemas.openxmlformats.org/officeDocument/2006/relationships" id="256" r:id="R29ac647ceb6b460e"/>
    <p:sldId xmlns:r="http://schemas.openxmlformats.org/officeDocument/2006/relationships" id="257" r:id="R515150ef092e408c"/>
    <p:sldId xmlns:r="http://schemas.openxmlformats.org/officeDocument/2006/relationships" id="258" r:id="R9fdd152fc1354bcc"/>
    <p:sldId xmlns:r="http://schemas.openxmlformats.org/officeDocument/2006/relationships" id="259" r:id="Rb0961c9f9c644698"/>
    <p:sldId xmlns:r="http://schemas.openxmlformats.org/officeDocument/2006/relationships" id="260" r:id="Rced8c8d77e1e4ac5"/>
    <p:sldId xmlns:r="http://schemas.openxmlformats.org/officeDocument/2006/relationships" id="261" r:id="R47ca42adc3f849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44fcef08e14117" /><Relationship Type="http://schemas.openxmlformats.org/officeDocument/2006/relationships/slide" Target="/ppt/slides/slide1.xml" Id="R29ac647ceb6b460e" /><Relationship Type="http://schemas.openxmlformats.org/officeDocument/2006/relationships/slide" Target="/ppt/slides/slide2.xml" Id="R515150ef092e408c" /><Relationship Type="http://schemas.openxmlformats.org/officeDocument/2006/relationships/slide" Target="/ppt/slides/slide3.xml" Id="R9fdd152fc1354bcc" /><Relationship Type="http://schemas.openxmlformats.org/officeDocument/2006/relationships/slide" Target="/ppt/slides/slide4.xml" Id="Rb0961c9f9c644698" /><Relationship Type="http://schemas.openxmlformats.org/officeDocument/2006/relationships/slide" Target="/ppt/slides/slide5.xml" Id="Rced8c8d77e1e4ac5" /><Relationship Type="http://schemas.openxmlformats.org/officeDocument/2006/relationships/slide" Target="/ppt/slides/slide6.xml" Id="R47ca42adc3f849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714c6060b64a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d407532114db6" /><Relationship Type="http://schemas.openxmlformats.org/officeDocument/2006/relationships/theme" Target="/ppt/slideMasters/theme/theme1.xml" Id="R7cfcce8394164f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3d407532114d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db26f4c7740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55d51abd14a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ab172f0584b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d905ed47b4f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84b61580344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14ae05c954d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NØTTERØY- TØNSBERG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NØTTERØY- TØNSBERG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NØTTERØY- TØNSBERG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NØTTERØY- TØNSBERG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NØTTERØY- TØNSBERG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NØTTERØY- TØNSBERG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Rambergveien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3115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918 290 982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NØTTERØY- TØNSBERG</a:t>
            </a:r>
          </a:p>
        </p:txBody>
      </p:sp>
    </p:spTree>
  </p:cSld>
  <p:clrMapOvr>
    <a:masterClrMapping xmlns:a="http://schemas.openxmlformats.org/drawingml/2006/main"/>
  </p:clrMapOvr>
</p:sld>
</file>